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633" r:id="rId1"/>
  </p:sldMasterIdLst>
  <p:notesMasterIdLst>
    <p:notesMasterId r:id="rId27"/>
  </p:notesMasterIdLst>
  <p:sldIdLst>
    <p:sldId id="265" r:id="rId2"/>
    <p:sldId id="261" r:id="rId3"/>
    <p:sldId id="262" r:id="rId4"/>
    <p:sldId id="285" r:id="rId5"/>
    <p:sldId id="263" r:id="rId6"/>
    <p:sldId id="289" r:id="rId7"/>
    <p:sldId id="266" r:id="rId8"/>
    <p:sldId id="267" r:id="rId9"/>
    <p:sldId id="268" r:id="rId10"/>
    <p:sldId id="270" r:id="rId11"/>
    <p:sldId id="271" r:id="rId12"/>
    <p:sldId id="272" r:id="rId13"/>
    <p:sldId id="273" r:id="rId14"/>
    <p:sldId id="274" r:id="rId15"/>
    <p:sldId id="276" r:id="rId16"/>
    <p:sldId id="277" r:id="rId17"/>
    <p:sldId id="288" r:id="rId18"/>
    <p:sldId id="278" r:id="rId19"/>
    <p:sldId id="281" r:id="rId20"/>
    <p:sldId id="284" r:id="rId21"/>
    <p:sldId id="279" r:id="rId22"/>
    <p:sldId id="282" r:id="rId23"/>
    <p:sldId id="280" r:id="rId24"/>
    <p:sldId id="286" r:id="rId25"/>
    <p:sldId id="283" r:id="rId2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57BA3"/>
    <a:srgbClr val="0099CC"/>
    <a:srgbClr val="F8A552"/>
    <a:srgbClr val="65CCFF"/>
    <a:srgbClr val="FE94AB"/>
    <a:srgbClr val="FCFF81"/>
    <a:srgbClr val="49CF92"/>
    <a:srgbClr val="4D6C8F"/>
    <a:srgbClr val="065A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2E26C93-D107-409F-9B82-A785E5DD72BC}" v="2160" dt="2024-12-10T19:41:25.83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Sin estilo ni cuadrícul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Sin estilo, cuadrícula de la tab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070" autoAdjust="0"/>
    <p:restoredTop sz="94660"/>
  </p:normalViewPr>
  <p:slideViewPr>
    <p:cSldViewPr snapToGrid="0">
      <p:cViewPr>
        <p:scale>
          <a:sx n="87" d="100"/>
          <a:sy n="87" d="100"/>
        </p:scale>
        <p:origin x="146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EREK LESLIE NEEDHAM" userId="270bf5c7-1cf0-4bd2-9b60-050757e1c4f3" providerId="ADAL" clId="{F2E26C93-D107-409F-9B82-A785E5DD72BC}"/>
    <pc:docChg chg="undo redo custSel addSld delSld modSld sldOrd">
      <pc:chgData name="DEREK LESLIE NEEDHAM" userId="270bf5c7-1cf0-4bd2-9b60-050757e1c4f3" providerId="ADAL" clId="{F2E26C93-D107-409F-9B82-A785E5DD72BC}" dt="2024-12-10T19:42:01.112" v="7281" actId="14100"/>
      <pc:docMkLst>
        <pc:docMk/>
      </pc:docMkLst>
      <pc:sldChg chg="addSp delSp modSp mod modTransition">
        <pc:chgData name="DEREK LESLIE NEEDHAM" userId="270bf5c7-1cf0-4bd2-9b60-050757e1c4f3" providerId="ADAL" clId="{F2E26C93-D107-409F-9B82-A785E5DD72BC}" dt="2024-12-09T20:28:10.874" v="5517" actId="20577"/>
        <pc:sldMkLst>
          <pc:docMk/>
          <pc:sldMk cId="686832009" sldId="261"/>
        </pc:sldMkLst>
        <pc:spChg chg="mod">
          <ac:chgData name="DEREK LESLIE NEEDHAM" userId="270bf5c7-1cf0-4bd2-9b60-050757e1c4f3" providerId="ADAL" clId="{F2E26C93-D107-409F-9B82-A785E5DD72BC}" dt="2024-12-09T20:28:10.874" v="5517" actId="20577"/>
          <ac:spMkLst>
            <pc:docMk/>
            <pc:sldMk cId="686832009" sldId="261"/>
            <ac:spMk id="2" creationId="{34F70A3E-BFFF-D3A2-968A-2A1A55C04EE6}"/>
          </ac:spMkLst>
        </pc:spChg>
        <pc:spChg chg="mod">
          <ac:chgData name="DEREK LESLIE NEEDHAM" userId="270bf5c7-1cf0-4bd2-9b60-050757e1c4f3" providerId="ADAL" clId="{F2E26C93-D107-409F-9B82-A785E5DD72BC}" dt="2024-12-09T20:25:14.794" v="5459" actId="16037"/>
          <ac:spMkLst>
            <pc:docMk/>
            <pc:sldMk cId="686832009" sldId="261"/>
            <ac:spMk id="22" creationId="{0797C9B0-CB33-0C2B-69D3-07D0A5E56517}"/>
          </ac:spMkLst>
        </pc:spChg>
        <pc:spChg chg="mod">
          <ac:chgData name="DEREK LESLIE NEEDHAM" userId="270bf5c7-1cf0-4bd2-9b60-050757e1c4f3" providerId="ADAL" clId="{F2E26C93-D107-409F-9B82-A785E5DD72BC}" dt="2024-12-09T20:24:00.633" v="5457" actId="208"/>
          <ac:spMkLst>
            <pc:docMk/>
            <pc:sldMk cId="686832009" sldId="261"/>
            <ac:spMk id="23" creationId="{DF4C5192-A26C-6E5B-EC6D-ABF836B5CF03}"/>
          </ac:spMkLst>
        </pc:spChg>
        <pc:graphicFrameChg chg="modGraphic">
          <ac:chgData name="DEREK LESLIE NEEDHAM" userId="270bf5c7-1cf0-4bd2-9b60-050757e1c4f3" providerId="ADAL" clId="{F2E26C93-D107-409F-9B82-A785E5DD72BC}" dt="2024-11-28T16:52:13.637" v="2033" actId="403"/>
          <ac:graphicFrameMkLst>
            <pc:docMk/>
            <pc:sldMk cId="686832009" sldId="261"/>
            <ac:graphicFrameMk id="24" creationId="{6B20A622-A60C-C8BA-798C-0A03E73B27B0}"/>
          </ac:graphicFrameMkLst>
        </pc:graphicFrameChg>
        <pc:picChg chg="add del mod">
          <ac:chgData name="DEREK LESLIE NEEDHAM" userId="270bf5c7-1cf0-4bd2-9b60-050757e1c4f3" providerId="ADAL" clId="{F2E26C93-D107-409F-9B82-A785E5DD72BC}" dt="2024-12-09T20:25:25" v="5460" actId="478"/>
          <ac:picMkLst>
            <pc:docMk/>
            <pc:sldMk cId="686832009" sldId="261"/>
            <ac:picMk id="6" creationId="{D43F08E0-3D4A-D9FB-D1DE-D6576DC72898}"/>
          </ac:picMkLst>
        </pc:picChg>
      </pc:sldChg>
      <pc:sldChg chg="addSp delSp modSp mod modTransition">
        <pc:chgData name="DEREK LESLIE NEEDHAM" userId="270bf5c7-1cf0-4bd2-9b60-050757e1c4f3" providerId="ADAL" clId="{F2E26C93-D107-409F-9B82-A785E5DD72BC}" dt="2024-12-10T19:40:06.762" v="7270" actId="1076"/>
        <pc:sldMkLst>
          <pc:docMk/>
          <pc:sldMk cId="1653695917" sldId="262"/>
        </pc:sldMkLst>
        <pc:spChg chg="del mod">
          <ac:chgData name="DEREK LESLIE NEEDHAM" userId="270bf5c7-1cf0-4bd2-9b60-050757e1c4f3" providerId="ADAL" clId="{F2E26C93-D107-409F-9B82-A785E5DD72BC}" dt="2024-11-28T20:42:25.396" v="5047" actId="478"/>
          <ac:spMkLst>
            <pc:docMk/>
            <pc:sldMk cId="1653695917" sldId="262"/>
            <ac:spMk id="22" creationId="{4DF1CC8B-C822-B938-A61A-708D7FC09CA0}"/>
          </ac:spMkLst>
        </pc:spChg>
        <pc:spChg chg="mod">
          <ac:chgData name="DEREK LESLIE NEEDHAM" userId="270bf5c7-1cf0-4bd2-9b60-050757e1c4f3" providerId="ADAL" clId="{F2E26C93-D107-409F-9B82-A785E5DD72BC}" dt="2024-12-10T19:40:01.717" v="7269" actId="14100"/>
          <ac:spMkLst>
            <pc:docMk/>
            <pc:sldMk cId="1653695917" sldId="262"/>
            <ac:spMk id="24" creationId="{CED37078-1EB9-6C0B-7AD7-CE27EB2565D4}"/>
          </ac:spMkLst>
        </pc:spChg>
        <pc:spChg chg="mod">
          <ac:chgData name="DEREK LESLIE NEEDHAM" userId="270bf5c7-1cf0-4bd2-9b60-050757e1c4f3" providerId="ADAL" clId="{F2E26C93-D107-409F-9B82-A785E5DD72BC}" dt="2024-11-28T20:48:00.362" v="5124" actId="1076"/>
          <ac:spMkLst>
            <pc:docMk/>
            <pc:sldMk cId="1653695917" sldId="262"/>
            <ac:spMk id="30" creationId="{9807755B-16F6-610A-8BA8-6A76887745EC}"/>
          </ac:spMkLst>
        </pc:spChg>
        <pc:picChg chg="add del mod modCrop">
          <ac:chgData name="DEREK LESLIE NEEDHAM" userId="270bf5c7-1cf0-4bd2-9b60-050757e1c4f3" providerId="ADAL" clId="{F2E26C93-D107-409F-9B82-A785E5DD72BC}" dt="2024-11-28T20:44:50.861" v="5086" actId="478"/>
          <ac:picMkLst>
            <pc:docMk/>
            <pc:sldMk cId="1653695917" sldId="262"/>
            <ac:picMk id="4" creationId="{1407A5D5-C98C-BC2F-A445-D743F13A648F}"/>
          </ac:picMkLst>
        </pc:picChg>
        <pc:picChg chg="add mod">
          <ac:chgData name="DEREK LESLIE NEEDHAM" userId="270bf5c7-1cf0-4bd2-9b60-050757e1c4f3" providerId="ADAL" clId="{F2E26C93-D107-409F-9B82-A785E5DD72BC}" dt="2024-12-09T20:25:42.550" v="5461" actId="208"/>
          <ac:picMkLst>
            <pc:docMk/>
            <pc:sldMk cId="1653695917" sldId="262"/>
            <ac:picMk id="6" creationId="{BDC2898C-A7DA-0D69-01CF-54AE9DD5748A}"/>
          </ac:picMkLst>
        </pc:picChg>
        <pc:picChg chg="add del mod">
          <ac:chgData name="DEREK LESLIE NEEDHAM" userId="270bf5c7-1cf0-4bd2-9b60-050757e1c4f3" providerId="ADAL" clId="{F2E26C93-D107-409F-9B82-A785E5DD72BC}" dt="2024-11-28T20:46:35.591" v="5112" actId="21"/>
          <ac:picMkLst>
            <pc:docMk/>
            <pc:sldMk cId="1653695917" sldId="262"/>
            <ac:picMk id="8" creationId="{FB0334ED-F676-6AC4-B520-718880C5A136}"/>
          </ac:picMkLst>
        </pc:picChg>
        <pc:picChg chg="add del mod">
          <ac:chgData name="DEREK LESLIE NEEDHAM" userId="270bf5c7-1cf0-4bd2-9b60-050757e1c4f3" providerId="ADAL" clId="{F2E26C93-D107-409F-9B82-A785E5DD72BC}" dt="2024-11-28T20:46:35.591" v="5112" actId="21"/>
          <ac:picMkLst>
            <pc:docMk/>
            <pc:sldMk cId="1653695917" sldId="262"/>
            <ac:picMk id="10" creationId="{4F760DD9-F64E-122D-9350-9E65E30499B3}"/>
          </ac:picMkLst>
        </pc:picChg>
        <pc:picChg chg="add del mod">
          <ac:chgData name="DEREK LESLIE NEEDHAM" userId="270bf5c7-1cf0-4bd2-9b60-050757e1c4f3" providerId="ADAL" clId="{F2E26C93-D107-409F-9B82-A785E5DD72BC}" dt="2024-11-28T20:44:27.132" v="5079" actId="478"/>
          <ac:picMkLst>
            <pc:docMk/>
            <pc:sldMk cId="1653695917" sldId="262"/>
            <ac:picMk id="12" creationId="{0FF9C1D0-4075-5E64-77EE-477BD560F761}"/>
          </ac:picMkLst>
        </pc:picChg>
        <pc:picChg chg="add del mod">
          <ac:chgData name="DEREK LESLIE NEEDHAM" userId="270bf5c7-1cf0-4bd2-9b60-050757e1c4f3" providerId="ADAL" clId="{F2E26C93-D107-409F-9B82-A785E5DD72BC}" dt="2024-11-28T20:44:25.344" v="5078" actId="478"/>
          <ac:picMkLst>
            <pc:docMk/>
            <pc:sldMk cId="1653695917" sldId="262"/>
            <ac:picMk id="14" creationId="{407E041A-C93B-44E2-6DDB-E249B08F575E}"/>
          </ac:picMkLst>
        </pc:picChg>
        <pc:picChg chg="mod">
          <ac:chgData name="DEREK LESLIE NEEDHAM" userId="270bf5c7-1cf0-4bd2-9b60-050757e1c4f3" providerId="ADAL" clId="{F2E26C93-D107-409F-9B82-A785E5DD72BC}" dt="2024-12-10T19:40:06.762" v="7270" actId="1076"/>
          <ac:picMkLst>
            <pc:docMk/>
            <pc:sldMk cId="1653695917" sldId="262"/>
            <ac:picMk id="20" creationId="{0245D732-4DD2-B475-1DD5-15114563CADF}"/>
          </ac:picMkLst>
        </pc:picChg>
      </pc:sldChg>
      <pc:sldChg chg="addSp delSp modSp mod modTransition">
        <pc:chgData name="DEREK LESLIE NEEDHAM" userId="270bf5c7-1cf0-4bd2-9b60-050757e1c4f3" providerId="ADAL" clId="{F2E26C93-D107-409F-9B82-A785E5DD72BC}" dt="2024-12-10T18:53:15.716" v="6746" actId="1076"/>
        <pc:sldMkLst>
          <pc:docMk/>
          <pc:sldMk cId="2185493369" sldId="263"/>
        </pc:sldMkLst>
        <pc:spChg chg="mod">
          <ac:chgData name="DEREK LESLIE NEEDHAM" userId="270bf5c7-1cf0-4bd2-9b60-050757e1c4f3" providerId="ADAL" clId="{F2E26C93-D107-409F-9B82-A785E5DD72BC}" dt="2024-12-10T18:52:56.800" v="6745" actId="1036"/>
          <ac:spMkLst>
            <pc:docMk/>
            <pc:sldMk cId="2185493369" sldId="263"/>
            <ac:spMk id="4" creationId="{E3939CC7-C671-10E9-6273-A015665C1043}"/>
          </ac:spMkLst>
        </pc:spChg>
        <pc:spChg chg="mod">
          <ac:chgData name="DEREK LESLIE NEEDHAM" userId="270bf5c7-1cf0-4bd2-9b60-050757e1c4f3" providerId="ADAL" clId="{F2E26C93-D107-409F-9B82-A785E5DD72BC}" dt="2024-12-10T18:52:56.800" v="6745" actId="1036"/>
          <ac:spMkLst>
            <pc:docMk/>
            <pc:sldMk cId="2185493369" sldId="263"/>
            <ac:spMk id="5" creationId="{F42A0532-5F70-52A9-9773-CDADC07EA163}"/>
          </ac:spMkLst>
        </pc:spChg>
        <pc:spChg chg="del mod">
          <ac:chgData name="DEREK LESLIE NEEDHAM" userId="270bf5c7-1cf0-4bd2-9b60-050757e1c4f3" providerId="ADAL" clId="{F2E26C93-D107-409F-9B82-A785E5DD72BC}" dt="2024-12-10T18:49:24.612" v="6696" actId="478"/>
          <ac:spMkLst>
            <pc:docMk/>
            <pc:sldMk cId="2185493369" sldId="263"/>
            <ac:spMk id="6" creationId="{4501F873-81CF-38DB-8502-42FA790985E7}"/>
          </ac:spMkLst>
        </pc:spChg>
        <pc:spChg chg="del mod">
          <ac:chgData name="DEREK LESLIE NEEDHAM" userId="270bf5c7-1cf0-4bd2-9b60-050757e1c4f3" providerId="ADAL" clId="{F2E26C93-D107-409F-9B82-A785E5DD72BC}" dt="2024-12-10T18:49:30.101" v="6698" actId="478"/>
          <ac:spMkLst>
            <pc:docMk/>
            <pc:sldMk cId="2185493369" sldId="263"/>
            <ac:spMk id="7" creationId="{F0A75E19-B501-04C9-AFDF-31F8A511CB3A}"/>
          </ac:spMkLst>
        </pc:spChg>
        <pc:spChg chg="add del mod">
          <ac:chgData name="DEREK LESLIE NEEDHAM" userId="270bf5c7-1cf0-4bd2-9b60-050757e1c4f3" providerId="ADAL" clId="{F2E26C93-D107-409F-9B82-A785E5DD72BC}" dt="2024-12-10T18:49:27.696" v="6697" actId="478"/>
          <ac:spMkLst>
            <pc:docMk/>
            <pc:sldMk cId="2185493369" sldId="263"/>
            <ac:spMk id="8" creationId="{0E54CA59-9A8E-9FB5-B033-90E9C0BC6F42}"/>
          </ac:spMkLst>
        </pc:spChg>
        <pc:spChg chg="add del mod">
          <ac:chgData name="DEREK LESLIE NEEDHAM" userId="270bf5c7-1cf0-4bd2-9b60-050757e1c4f3" providerId="ADAL" clId="{F2E26C93-D107-409F-9B82-A785E5DD72BC}" dt="2024-12-10T18:49:32.925" v="6699" actId="478"/>
          <ac:spMkLst>
            <pc:docMk/>
            <pc:sldMk cId="2185493369" sldId="263"/>
            <ac:spMk id="10" creationId="{CEC2AA81-FA43-2052-FA49-16D6031610BA}"/>
          </ac:spMkLst>
        </pc:spChg>
        <pc:spChg chg="add del mod topLvl">
          <ac:chgData name="DEREK LESLIE NEEDHAM" userId="270bf5c7-1cf0-4bd2-9b60-050757e1c4f3" providerId="ADAL" clId="{F2E26C93-D107-409F-9B82-A785E5DD72BC}" dt="2024-11-28T15:18:55.982" v="657" actId="478"/>
          <ac:spMkLst>
            <pc:docMk/>
            <pc:sldMk cId="2185493369" sldId="263"/>
            <ac:spMk id="12" creationId="{A53B0E83-096B-9B07-E154-1255239D6E26}"/>
          </ac:spMkLst>
        </pc:spChg>
        <pc:spChg chg="add del mod topLvl">
          <ac:chgData name="DEREK LESLIE NEEDHAM" userId="270bf5c7-1cf0-4bd2-9b60-050757e1c4f3" providerId="ADAL" clId="{F2E26C93-D107-409F-9B82-A785E5DD72BC}" dt="2024-11-28T15:03:33.388" v="275" actId="478"/>
          <ac:spMkLst>
            <pc:docMk/>
            <pc:sldMk cId="2185493369" sldId="263"/>
            <ac:spMk id="13" creationId="{E62F9681-D87F-3DEB-67D0-5C529FE09971}"/>
          </ac:spMkLst>
        </pc:spChg>
        <pc:spChg chg="add mod">
          <ac:chgData name="DEREK LESLIE NEEDHAM" userId="270bf5c7-1cf0-4bd2-9b60-050757e1c4f3" providerId="ADAL" clId="{F2E26C93-D107-409F-9B82-A785E5DD72BC}" dt="2024-11-28T15:01:40.752" v="204"/>
          <ac:spMkLst>
            <pc:docMk/>
            <pc:sldMk cId="2185493369" sldId="263"/>
            <ac:spMk id="15" creationId="{382F9DF6-9552-87DF-7148-A0C61AE2EDD2}"/>
          </ac:spMkLst>
        </pc:spChg>
        <pc:spChg chg="add mod">
          <ac:chgData name="DEREK LESLIE NEEDHAM" userId="270bf5c7-1cf0-4bd2-9b60-050757e1c4f3" providerId="ADAL" clId="{F2E26C93-D107-409F-9B82-A785E5DD72BC}" dt="2024-11-28T15:01:40.752" v="204"/>
          <ac:spMkLst>
            <pc:docMk/>
            <pc:sldMk cId="2185493369" sldId="263"/>
            <ac:spMk id="17" creationId="{98D8ED59-C35B-D69C-D9AA-ECC0B81B2E83}"/>
          </ac:spMkLst>
        </pc:spChg>
        <pc:spChg chg="del mod">
          <ac:chgData name="DEREK LESLIE NEEDHAM" userId="270bf5c7-1cf0-4bd2-9b60-050757e1c4f3" providerId="ADAL" clId="{F2E26C93-D107-409F-9B82-A785E5DD72BC}" dt="2024-12-09T21:08:43.970" v="5930" actId="21"/>
          <ac:spMkLst>
            <pc:docMk/>
            <pc:sldMk cId="2185493369" sldId="263"/>
            <ac:spMk id="19" creationId="{DBB2BA47-CDF0-2494-9A03-251832AFF5AC}"/>
          </ac:spMkLst>
        </pc:spChg>
        <pc:spChg chg="add mod">
          <ac:chgData name="DEREK LESLIE NEEDHAM" userId="270bf5c7-1cf0-4bd2-9b60-050757e1c4f3" providerId="ADAL" clId="{F2E26C93-D107-409F-9B82-A785E5DD72BC}" dt="2024-11-28T15:01:47.953" v="207"/>
          <ac:spMkLst>
            <pc:docMk/>
            <pc:sldMk cId="2185493369" sldId="263"/>
            <ac:spMk id="20" creationId="{E127E028-5B01-1A26-3B65-20DC9FB9F7EB}"/>
          </ac:spMkLst>
        </pc:spChg>
        <pc:spChg chg="add mod">
          <ac:chgData name="DEREK LESLIE NEEDHAM" userId="270bf5c7-1cf0-4bd2-9b60-050757e1c4f3" providerId="ADAL" clId="{F2E26C93-D107-409F-9B82-A785E5DD72BC}" dt="2024-11-28T15:01:47.953" v="207"/>
          <ac:spMkLst>
            <pc:docMk/>
            <pc:sldMk cId="2185493369" sldId="263"/>
            <ac:spMk id="21" creationId="{3635E0AC-967D-F147-49A8-3BA4EEE5F1B4}"/>
          </ac:spMkLst>
        </pc:spChg>
        <pc:spChg chg="del mod">
          <ac:chgData name="DEREK LESLIE NEEDHAM" userId="270bf5c7-1cf0-4bd2-9b60-050757e1c4f3" providerId="ADAL" clId="{F2E26C93-D107-409F-9B82-A785E5DD72BC}" dt="2024-12-09T21:08:43.970" v="5930" actId="21"/>
          <ac:spMkLst>
            <pc:docMk/>
            <pc:sldMk cId="2185493369" sldId="263"/>
            <ac:spMk id="22" creationId="{5DD986AA-B9C5-42C8-251D-9F040AA1D98E}"/>
          </ac:spMkLst>
        </pc:spChg>
        <pc:spChg chg="add mod">
          <ac:chgData name="DEREK LESLIE NEEDHAM" userId="270bf5c7-1cf0-4bd2-9b60-050757e1c4f3" providerId="ADAL" clId="{F2E26C93-D107-409F-9B82-A785E5DD72BC}" dt="2024-11-28T15:02:04.342" v="211"/>
          <ac:spMkLst>
            <pc:docMk/>
            <pc:sldMk cId="2185493369" sldId="263"/>
            <ac:spMk id="24" creationId="{160E9105-7391-8D55-FEE2-86AA5F9AEBCA}"/>
          </ac:spMkLst>
        </pc:spChg>
        <pc:spChg chg="add mod">
          <ac:chgData name="DEREK LESLIE NEEDHAM" userId="270bf5c7-1cf0-4bd2-9b60-050757e1c4f3" providerId="ADAL" clId="{F2E26C93-D107-409F-9B82-A785E5DD72BC}" dt="2024-11-28T15:02:04.342" v="211"/>
          <ac:spMkLst>
            <pc:docMk/>
            <pc:sldMk cId="2185493369" sldId="263"/>
            <ac:spMk id="25" creationId="{1CB1C10A-EE8C-4EC4-FF86-020F9800ECE8}"/>
          </ac:spMkLst>
        </pc:spChg>
        <pc:grpChg chg="add del mod">
          <ac:chgData name="DEREK LESLIE NEEDHAM" userId="270bf5c7-1cf0-4bd2-9b60-050757e1c4f3" providerId="ADAL" clId="{F2E26C93-D107-409F-9B82-A785E5DD72BC}" dt="2024-11-28T15:03:33.388" v="275" actId="478"/>
          <ac:grpSpMkLst>
            <pc:docMk/>
            <pc:sldMk cId="2185493369" sldId="263"/>
            <ac:grpSpMk id="11" creationId="{F87AD4BC-C1C0-3665-E3D1-3E3F17D2BA4B}"/>
          </ac:grpSpMkLst>
        </pc:grpChg>
        <pc:grpChg chg="add del mod">
          <ac:chgData name="DEREK LESLIE NEEDHAM" userId="270bf5c7-1cf0-4bd2-9b60-050757e1c4f3" providerId="ADAL" clId="{F2E26C93-D107-409F-9B82-A785E5DD72BC}" dt="2024-11-28T15:18:55.982" v="657" actId="478"/>
          <ac:grpSpMkLst>
            <pc:docMk/>
            <pc:sldMk cId="2185493369" sldId="263"/>
            <ac:grpSpMk id="14" creationId="{3A847FBB-3E6A-FDC7-E99C-E58FFAD542B0}"/>
          </ac:grpSpMkLst>
        </pc:grpChg>
        <pc:grpChg chg="add del mod">
          <ac:chgData name="DEREK LESLIE NEEDHAM" userId="270bf5c7-1cf0-4bd2-9b60-050757e1c4f3" providerId="ADAL" clId="{F2E26C93-D107-409F-9B82-A785E5DD72BC}" dt="2024-11-28T15:18:55.982" v="657" actId="478"/>
          <ac:grpSpMkLst>
            <pc:docMk/>
            <pc:sldMk cId="2185493369" sldId="263"/>
            <ac:grpSpMk id="18" creationId="{6550D7CD-D2B1-0BC4-DCD1-D6E3036B4B93}"/>
          </ac:grpSpMkLst>
        </pc:grpChg>
        <pc:grpChg chg="add del mod">
          <ac:chgData name="DEREK LESLIE NEEDHAM" userId="270bf5c7-1cf0-4bd2-9b60-050757e1c4f3" providerId="ADAL" clId="{F2E26C93-D107-409F-9B82-A785E5DD72BC}" dt="2024-12-10T18:49:20.486" v="6695" actId="478"/>
          <ac:grpSpMkLst>
            <pc:docMk/>
            <pc:sldMk cId="2185493369" sldId="263"/>
            <ac:grpSpMk id="23" creationId="{DC0BDC43-5732-89C1-79BB-9271CDDB73C0}"/>
          </ac:grpSpMkLst>
        </pc:grpChg>
        <pc:graphicFrameChg chg="add del mod modGraphic">
          <ac:chgData name="DEREK LESLIE NEEDHAM" userId="270bf5c7-1cf0-4bd2-9b60-050757e1c4f3" providerId="ADAL" clId="{F2E26C93-D107-409F-9B82-A785E5DD72BC}" dt="2024-11-28T15:02:06.703" v="212" actId="478"/>
          <ac:graphicFrameMkLst>
            <pc:docMk/>
            <pc:sldMk cId="2185493369" sldId="263"/>
            <ac:graphicFrameMk id="9" creationId="{6239A341-73CD-D19C-E31E-BB04AB1E3C1E}"/>
          </ac:graphicFrameMkLst>
        </pc:graphicFrameChg>
        <pc:graphicFrameChg chg="add del mod modGraphic">
          <ac:chgData name="DEREK LESLIE NEEDHAM" userId="270bf5c7-1cf0-4bd2-9b60-050757e1c4f3" providerId="ADAL" clId="{F2E26C93-D107-409F-9B82-A785E5DD72BC}" dt="2024-11-28T15:12:28.740" v="504" actId="1032"/>
          <ac:graphicFrameMkLst>
            <pc:docMk/>
            <pc:sldMk cId="2185493369" sldId="263"/>
            <ac:graphicFrameMk id="34" creationId="{4FD82D27-DFC9-105A-3C4C-8613B30D3740}"/>
          </ac:graphicFrameMkLst>
        </pc:graphicFrameChg>
        <pc:graphicFrameChg chg="add del mod modGraphic">
          <ac:chgData name="DEREK LESLIE NEEDHAM" userId="270bf5c7-1cf0-4bd2-9b60-050757e1c4f3" providerId="ADAL" clId="{F2E26C93-D107-409F-9B82-A785E5DD72BC}" dt="2024-11-28T15:13:45.117" v="511" actId="1032"/>
          <ac:graphicFrameMkLst>
            <pc:docMk/>
            <pc:sldMk cId="2185493369" sldId="263"/>
            <ac:graphicFrameMk id="36" creationId="{DB7C12EA-FDCA-C8D7-BC6D-FD599CB5CA52}"/>
          </ac:graphicFrameMkLst>
        </pc:graphicFrameChg>
        <pc:graphicFrameChg chg="add del mod modGraphic">
          <ac:chgData name="DEREK LESLIE NEEDHAM" userId="270bf5c7-1cf0-4bd2-9b60-050757e1c4f3" providerId="ADAL" clId="{F2E26C93-D107-409F-9B82-A785E5DD72BC}" dt="2024-12-10T18:49:18.912" v="6694" actId="478"/>
          <ac:graphicFrameMkLst>
            <pc:docMk/>
            <pc:sldMk cId="2185493369" sldId="263"/>
            <ac:graphicFrameMk id="37" creationId="{AA8A3AB9-17E4-8CC1-29D0-3FDE4994B987}"/>
          </ac:graphicFrameMkLst>
        </pc:graphicFrameChg>
        <pc:picChg chg="add mod">
          <ac:chgData name="DEREK LESLIE NEEDHAM" userId="270bf5c7-1cf0-4bd2-9b60-050757e1c4f3" providerId="ADAL" clId="{F2E26C93-D107-409F-9B82-A785E5DD72BC}" dt="2024-12-10T18:50:33.379" v="6707" actId="1076"/>
          <ac:picMkLst>
            <pc:docMk/>
            <pc:sldMk cId="2185493369" sldId="263"/>
            <ac:picMk id="11" creationId="{FB0334ED-F676-6AC4-B520-718880C5A136}"/>
          </ac:picMkLst>
        </pc:picChg>
        <pc:picChg chg="add mod">
          <ac:chgData name="DEREK LESLIE NEEDHAM" userId="270bf5c7-1cf0-4bd2-9b60-050757e1c4f3" providerId="ADAL" clId="{F2E26C93-D107-409F-9B82-A785E5DD72BC}" dt="2024-12-10T18:50:33.379" v="6707" actId="1076"/>
          <ac:picMkLst>
            <pc:docMk/>
            <pc:sldMk cId="2185493369" sldId="263"/>
            <ac:picMk id="12" creationId="{4F760DD9-F64E-122D-9350-9E65E30499B3}"/>
          </ac:picMkLst>
        </pc:picChg>
        <pc:picChg chg="add mod modCrop">
          <ac:chgData name="DEREK LESLIE NEEDHAM" userId="270bf5c7-1cf0-4bd2-9b60-050757e1c4f3" providerId="ADAL" clId="{F2E26C93-D107-409F-9B82-A785E5DD72BC}" dt="2024-12-10T18:53:15.716" v="6746" actId="1076"/>
          <ac:picMkLst>
            <pc:docMk/>
            <pc:sldMk cId="2185493369" sldId="263"/>
            <ac:picMk id="14" creationId="{0694E959-1B22-A6DC-0D0C-37BF286ADF03}"/>
          </ac:picMkLst>
        </pc:picChg>
        <pc:picChg chg="add mod">
          <ac:chgData name="DEREK LESLIE NEEDHAM" userId="270bf5c7-1cf0-4bd2-9b60-050757e1c4f3" providerId="ADAL" clId="{F2E26C93-D107-409F-9B82-A785E5DD72BC}" dt="2024-12-10T18:51:18.914" v="6715"/>
          <ac:picMkLst>
            <pc:docMk/>
            <pc:sldMk cId="2185493369" sldId="263"/>
            <ac:picMk id="17" creationId="{3423ED35-E9FA-FE5A-8054-C208FFAA607C}"/>
          </ac:picMkLst>
        </pc:picChg>
        <pc:picChg chg="del mod">
          <ac:chgData name="DEREK LESLIE NEEDHAM" userId="270bf5c7-1cf0-4bd2-9b60-050757e1c4f3" providerId="ADAL" clId="{F2E26C93-D107-409F-9B82-A785E5DD72BC}" dt="2024-11-28T14:51:37.545" v="33" actId="21"/>
          <ac:picMkLst>
            <pc:docMk/>
            <pc:sldMk cId="2185493369" sldId="263"/>
            <ac:picMk id="35" creationId="{2B612200-F888-0C4D-C415-1B58F1292F3E}"/>
          </ac:picMkLst>
        </pc:picChg>
        <pc:picChg chg="add del mod">
          <ac:chgData name="DEREK LESLIE NEEDHAM" userId="270bf5c7-1cf0-4bd2-9b60-050757e1c4f3" providerId="ADAL" clId="{F2E26C93-D107-409F-9B82-A785E5DD72BC}" dt="2024-12-09T21:08:43.970" v="5930" actId="21"/>
          <ac:picMkLst>
            <pc:docMk/>
            <pc:sldMk cId="2185493369" sldId="263"/>
            <ac:picMk id="38" creationId="{FB0334ED-F676-6AC4-B520-718880C5A136}"/>
          </ac:picMkLst>
        </pc:picChg>
        <pc:picChg chg="add del mod">
          <ac:chgData name="DEREK LESLIE NEEDHAM" userId="270bf5c7-1cf0-4bd2-9b60-050757e1c4f3" providerId="ADAL" clId="{F2E26C93-D107-409F-9B82-A785E5DD72BC}" dt="2024-12-09T21:08:43.970" v="5930" actId="21"/>
          <ac:picMkLst>
            <pc:docMk/>
            <pc:sldMk cId="2185493369" sldId="263"/>
            <ac:picMk id="39" creationId="{4F760DD9-F64E-122D-9350-9E65E30499B3}"/>
          </ac:picMkLst>
        </pc:picChg>
        <pc:picChg chg="del mod">
          <ac:chgData name="DEREK LESLIE NEEDHAM" userId="270bf5c7-1cf0-4bd2-9b60-050757e1c4f3" providerId="ADAL" clId="{F2E26C93-D107-409F-9B82-A785E5DD72BC}" dt="2024-11-28T14:52:08.467" v="40" actId="21"/>
          <ac:picMkLst>
            <pc:docMk/>
            <pc:sldMk cId="2185493369" sldId="263"/>
            <ac:picMk id="43" creationId="{7EC137F8-FF1F-8E2B-6E3D-FF2228601B78}"/>
          </ac:picMkLst>
        </pc:picChg>
        <pc:picChg chg="del">
          <ac:chgData name="DEREK LESLIE NEEDHAM" userId="270bf5c7-1cf0-4bd2-9b60-050757e1c4f3" providerId="ADAL" clId="{F2E26C93-D107-409F-9B82-A785E5DD72BC}" dt="2024-11-28T14:52:18.658" v="56" actId="21"/>
          <ac:picMkLst>
            <pc:docMk/>
            <pc:sldMk cId="2185493369" sldId="263"/>
            <ac:picMk id="47" creationId="{8A04FA5B-518C-8C0C-717D-2D1D1569D36D}"/>
          </ac:picMkLst>
        </pc:picChg>
        <pc:picChg chg="del">
          <ac:chgData name="DEREK LESLIE NEEDHAM" userId="270bf5c7-1cf0-4bd2-9b60-050757e1c4f3" providerId="ADAL" clId="{F2E26C93-D107-409F-9B82-A785E5DD72BC}" dt="2024-11-28T14:51:11.600" v="19" actId="21"/>
          <ac:picMkLst>
            <pc:docMk/>
            <pc:sldMk cId="2185493369" sldId="263"/>
            <ac:picMk id="51" creationId="{210161E7-982E-17C5-3202-85B222395A1E}"/>
          </ac:picMkLst>
        </pc:picChg>
        <pc:cxnChg chg="add del mod">
          <ac:chgData name="DEREK LESLIE NEEDHAM" userId="270bf5c7-1cf0-4bd2-9b60-050757e1c4f3" providerId="ADAL" clId="{F2E26C93-D107-409F-9B82-A785E5DD72BC}" dt="2024-11-28T15:10:47.444" v="496" actId="478"/>
          <ac:cxnSpMkLst>
            <pc:docMk/>
            <pc:sldMk cId="2185493369" sldId="263"/>
            <ac:cxnSpMk id="27" creationId="{C0513485-5DE9-31E3-FB68-BABB26305792}"/>
          </ac:cxnSpMkLst>
        </pc:cxnChg>
        <pc:cxnChg chg="add del mod">
          <ac:chgData name="DEREK LESLIE NEEDHAM" userId="270bf5c7-1cf0-4bd2-9b60-050757e1c4f3" providerId="ADAL" clId="{F2E26C93-D107-409F-9B82-A785E5DD72BC}" dt="2024-11-28T15:10:50.902" v="498" actId="478"/>
          <ac:cxnSpMkLst>
            <pc:docMk/>
            <pc:sldMk cId="2185493369" sldId="263"/>
            <ac:cxnSpMk id="31" creationId="{7A2D35AA-819C-BD84-CA5C-1826CCC028C7}"/>
          </ac:cxnSpMkLst>
        </pc:cxnChg>
        <pc:cxnChg chg="add del mod">
          <ac:chgData name="DEREK LESLIE NEEDHAM" userId="270bf5c7-1cf0-4bd2-9b60-050757e1c4f3" providerId="ADAL" clId="{F2E26C93-D107-409F-9B82-A785E5DD72BC}" dt="2024-11-28T15:10:49.072" v="497" actId="478"/>
          <ac:cxnSpMkLst>
            <pc:docMk/>
            <pc:sldMk cId="2185493369" sldId="263"/>
            <ac:cxnSpMk id="33" creationId="{189500AE-FC69-B353-D054-31B411E76EC7}"/>
          </ac:cxnSpMkLst>
        </pc:cxnChg>
        <pc:cxnChg chg="mod">
          <ac:chgData name="DEREK LESLIE NEEDHAM" userId="270bf5c7-1cf0-4bd2-9b60-050757e1c4f3" providerId="ADAL" clId="{F2E26C93-D107-409F-9B82-A785E5DD72BC}" dt="2024-11-28T14:51:37.545" v="33" actId="21"/>
          <ac:cxnSpMkLst>
            <pc:docMk/>
            <pc:sldMk cId="2185493369" sldId="263"/>
            <ac:cxnSpMk id="53" creationId="{A3E678B3-A673-AEC6-DC60-D07B4B6FFEEC}"/>
          </ac:cxnSpMkLst>
        </pc:cxnChg>
        <pc:cxnChg chg="mod">
          <ac:chgData name="DEREK LESLIE NEEDHAM" userId="270bf5c7-1cf0-4bd2-9b60-050757e1c4f3" providerId="ADAL" clId="{F2E26C93-D107-409F-9B82-A785E5DD72BC}" dt="2024-11-28T14:52:18.658" v="56" actId="21"/>
          <ac:cxnSpMkLst>
            <pc:docMk/>
            <pc:sldMk cId="2185493369" sldId="263"/>
            <ac:cxnSpMk id="61" creationId="{259017D3-C994-C8A9-817F-0FC8F761BC9C}"/>
          </ac:cxnSpMkLst>
        </pc:cxnChg>
        <pc:cxnChg chg="del mod">
          <ac:chgData name="DEREK LESLIE NEEDHAM" userId="270bf5c7-1cf0-4bd2-9b60-050757e1c4f3" providerId="ADAL" clId="{F2E26C93-D107-409F-9B82-A785E5DD72BC}" dt="2024-11-28T14:47:24.397" v="9" actId="478"/>
          <ac:cxnSpMkLst>
            <pc:docMk/>
            <pc:sldMk cId="2185493369" sldId="263"/>
            <ac:cxnSpMk id="85" creationId="{BE0D089B-8424-A247-CC7C-8800A5093191}"/>
          </ac:cxnSpMkLst>
        </pc:cxnChg>
        <pc:cxnChg chg="del mod">
          <ac:chgData name="DEREK LESLIE NEEDHAM" userId="270bf5c7-1cf0-4bd2-9b60-050757e1c4f3" providerId="ADAL" clId="{F2E26C93-D107-409F-9B82-A785E5DD72BC}" dt="2024-11-28T14:47:26.200" v="10" actId="478"/>
          <ac:cxnSpMkLst>
            <pc:docMk/>
            <pc:sldMk cId="2185493369" sldId="263"/>
            <ac:cxnSpMk id="87" creationId="{14F71830-00B7-45BA-2E3D-B4C7E3345CCD}"/>
          </ac:cxnSpMkLst>
        </pc:cxnChg>
        <pc:cxnChg chg="del mod">
          <ac:chgData name="DEREK LESLIE NEEDHAM" userId="270bf5c7-1cf0-4bd2-9b60-050757e1c4f3" providerId="ADAL" clId="{F2E26C93-D107-409F-9B82-A785E5DD72BC}" dt="2024-11-28T14:47:27.472" v="11" actId="478"/>
          <ac:cxnSpMkLst>
            <pc:docMk/>
            <pc:sldMk cId="2185493369" sldId="263"/>
            <ac:cxnSpMk id="89" creationId="{337DEEA5-4E8C-91FD-B46F-A82A0D45B53A}"/>
          </ac:cxnSpMkLst>
        </pc:cxnChg>
      </pc:sldChg>
      <pc:sldChg chg="modSp mod modTransition">
        <pc:chgData name="DEREK LESLIE NEEDHAM" userId="270bf5c7-1cf0-4bd2-9b60-050757e1c4f3" providerId="ADAL" clId="{F2E26C93-D107-409F-9B82-A785E5DD72BC}" dt="2024-12-02T19:45:59.347" v="5363" actId="404"/>
        <pc:sldMkLst>
          <pc:docMk/>
          <pc:sldMk cId="2227112185" sldId="265"/>
        </pc:sldMkLst>
        <pc:spChg chg="mod">
          <ac:chgData name="DEREK LESLIE NEEDHAM" userId="270bf5c7-1cf0-4bd2-9b60-050757e1c4f3" providerId="ADAL" clId="{F2E26C93-D107-409F-9B82-A785E5DD72BC}" dt="2024-12-02T19:45:59.347" v="5363" actId="404"/>
          <ac:spMkLst>
            <pc:docMk/>
            <pc:sldMk cId="2227112185" sldId="265"/>
            <ac:spMk id="5" creationId="{A57E7C66-4FE5-5430-8892-EDDB14019EDB}"/>
          </ac:spMkLst>
        </pc:spChg>
      </pc:sldChg>
      <pc:sldChg chg="modSp mod modTransition">
        <pc:chgData name="DEREK LESLIE NEEDHAM" userId="270bf5c7-1cf0-4bd2-9b60-050757e1c4f3" providerId="ADAL" clId="{F2E26C93-D107-409F-9B82-A785E5DD72BC}" dt="2024-12-10T19:41:14.527" v="7272" actId="403"/>
        <pc:sldMkLst>
          <pc:docMk/>
          <pc:sldMk cId="3098939711" sldId="266"/>
        </pc:sldMkLst>
        <pc:spChg chg="mod">
          <ac:chgData name="DEREK LESLIE NEEDHAM" userId="270bf5c7-1cf0-4bd2-9b60-050757e1c4f3" providerId="ADAL" clId="{F2E26C93-D107-409F-9B82-A785E5DD72BC}" dt="2024-12-10T19:41:14.527" v="7272" actId="403"/>
          <ac:spMkLst>
            <pc:docMk/>
            <pc:sldMk cId="3098939711" sldId="266"/>
            <ac:spMk id="2" creationId="{E71FF737-16E4-0D39-FCD3-5BB9D7BCC12D}"/>
          </ac:spMkLst>
        </pc:spChg>
        <pc:spChg chg="mod">
          <ac:chgData name="DEREK LESLIE NEEDHAM" userId="270bf5c7-1cf0-4bd2-9b60-050757e1c4f3" providerId="ADAL" clId="{F2E26C93-D107-409F-9B82-A785E5DD72BC}" dt="2024-12-09T21:12:57.718" v="6056" actId="403"/>
          <ac:spMkLst>
            <pc:docMk/>
            <pc:sldMk cId="3098939711" sldId="266"/>
            <ac:spMk id="20" creationId="{28493996-3623-2225-C6FC-52CD597AB8D1}"/>
          </ac:spMkLst>
        </pc:spChg>
        <pc:spChg chg="mod">
          <ac:chgData name="DEREK LESLIE NEEDHAM" userId="270bf5c7-1cf0-4bd2-9b60-050757e1c4f3" providerId="ADAL" clId="{F2E26C93-D107-409F-9B82-A785E5DD72BC}" dt="2024-12-09T21:12:51.005" v="6055" actId="1036"/>
          <ac:spMkLst>
            <pc:docMk/>
            <pc:sldMk cId="3098939711" sldId="266"/>
            <ac:spMk id="22" creationId="{52971018-2583-E270-11A5-4218582E6A1A}"/>
          </ac:spMkLst>
        </pc:spChg>
        <pc:spChg chg="mod">
          <ac:chgData name="DEREK LESLIE NEEDHAM" userId="270bf5c7-1cf0-4bd2-9b60-050757e1c4f3" providerId="ADAL" clId="{F2E26C93-D107-409F-9B82-A785E5DD72BC}" dt="2024-12-10T19:10:02.945" v="6923" actId="1076"/>
          <ac:spMkLst>
            <pc:docMk/>
            <pc:sldMk cId="3098939711" sldId="266"/>
            <ac:spMk id="28" creationId="{70845CA7-B210-0127-4C37-C4C3C0EBB5DF}"/>
          </ac:spMkLst>
        </pc:spChg>
        <pc:spChg chg="mod">
          <ac:chgData name="DEREK LESLIE NEEDHAM" userId="270bf5c7-1cf0-4bd2-9b60-050757e1c4f3" providerId="ADAL" clId="{F2E26C93-D107-409F-9B82-A785E5DD72BC}" dt="2024-12-10T19:10:10.961" v="6924" actId="1076"/>
          <ac:spMkLst>
            <pc:docMk/>
            <pc:sldMk cId="3098939711" sldId="266"/>
            <ac:spMk id="29" creationId="{6F125AFA-38FE-8AB4-7324-82A80E593771}"/>
          </ac:spMkLst>
        </pc:spChg>
        <pc:graphicFrameChg chg="mod modGraphic">
          <ac:chgData name="DEREK LESLIE NEEDHAM" userId="270bf5c7-1cf0-4bd2-9b60-050757e1c4f3" providerId="ADAL" clId="{F2E26C93-D107-409F-9B82-A785E5DD72BC}" dt="2024-12-09T21:12:23.737" v="6017" actId="1076"/>
          <ac:graphicFrameMkLst>
            <pc:docMk/>
            <pc:sldMk cId="3098939711" sldId="266"/>
            <ac:graphicFrameMk id="5" creationId="{6C9FACED-9E86-217C-17C9-0ADF8C9AE021}"/>
          </ac:graphicFrameMkLst>
        </pc:graphicFrameChg>
        <pc:picChg chg="mod">
          <ac:chgData name="DEREK LESLIE NEEDHAM" userId="270bf5c7-1cf0-4bd2-9b60-050757e1c4f3" providerId="ADAL" clId="{F2E26C93-D107-409F-9B82-A785E5DD72BC}" dt="2024-11-28T16:32:26.765" v="1639" actId="167"/>
          <ac:picMkLst>
            <pc:docMk/>
            <pc:sldMk cId="3098939711" sldId="266"/>
            <ac:picMk id="24" creationId="{15D2DF71-B64B-1276-F532-6CE3B3FAC654}"/>
          </ac:picMkLst>
        </pc:picChg>
      </pc:sldChg>
      <pc:sldChg chg="modSp mod modTransition">
        <pc:chgData name="DEREK LESLIE NEEDHAM" userId="270bf5c7-1cf0-4bd2-9b60-050757e1c4f3" providerId="ADAL" clId="{F2E26C93-D107-409F-9B82-A785E5DD72BC}" dt="2024-12-10T19:11:17.945" v="6961" actId="167"/>
        <pc:sldMkLst>
          <pc:docMk/>
          <pc:sldMk cId="1853921976" sldId="267"/>
        </pc:sldMkLst>
        <pc:spChg chg="mod">
          <ac:chgData name="DEREK LESLIE NEEDHAM" userId="270bf5c7-1cf0-4bd2-9b60-050757e1c4f3" providerId="ADAL" clId="{F2E26C93-D107-409F-9B82-A785E5DD72BC}" dt="2024-11-28T16:50:00.197" v="2009" actId="2710"/>
          <ac:spMkLst>
            <pc:docMk/>
            <pc:sldMk cId="1853921976" sldId="267"/>
            <ac:spMk id="20" creationId="{DF77AAF9-A1DC-DEED-4DB5-2355E725B00C}"/>
          </ac:spMkLst>
        </pc:spChg>
        <pc:spChg chg="mod">
          <ac:chgData name="DEREK LESLIE NEEDHAM" userId="270bf5c7-1cf0-4bd2-9b60-050757e1c4f3" providerId="ADAL" clId="{F2E26C93-D107-409F-9B82-A785E5DD72BC}" dt="2024-12-10T19:10:25.046" v="6927" actId="1076"/>
          <ac:spMkLst>
            <pc:docMk/>
            <pc:sldMk cId="1853921976" sldId="267"/>
            <ac:spMk id="23" creationId="{89ACB14D-1179-2733-1BBB-09BEFB257AED}"/>
          </ac:spMkLst>
        </pc:spChg>
        <pc:spChg chg="mod">
          <ac:chgData name="DEREK LESLIE NEEDHAM" userId="270bf5c7-1cf0-4bd2-9b60-050757e1c4f3" providerId="ADAL" clId="{F2E26C93-D107-409F-9B82-A785E5DD72BC}" dt="2024-11-28T16:50:09.452" v="2010" actId="2710"/>
          <ac:spMkLst>
            <pc:docMk/>
            <pc:sldMk cId="1853921976" sldId="267"/>
            <ac:spMk id="24" creationId="{8084D8BF-6689-F844-80ED-1935E82C66AE}"/>
          </ac:spMkLst>
        </pc:spChg>
        <pc:spChg chg="mod">
          <ac:chgData name="DEREK LESLIE NEEDHAM" userId="270bf5c7-1cf0-4bd2-9b60-050757e1c4f3" providerId="ADAL" clId="{F2E26C93-D107-409F-9B82-A785E5DD72BC}" dt="2024-12-10T19:11:10.277" v="6960" actId="14100"/>
          <ac:spMkLst>
            <pc:docMk/>
            <pc:sldMk cId="1853921976" sldId="267"/>
            <ac:spMk id="36" creationId="{9386F363-1071-4CD5-4235-1B75A7889B3C}"/>
          </ac:spMkLst>
        </pc:spChg>
        <pc:spChg chg="mod">
          <ac:chgData name="DEREK LESLIE NEEDHAM" userId="270bf5c7-1cf0-4bd2-9b60-050757e1c4f3" providerId="ADAL" clId="{F2E26C93-D107-409F-9B82-A785E5DD72BC}" dt="2024-12-10T19:11:03.047" v="6959" actId="1076"/>
          <ac:spMkLst>
            <pc:docMk/>
            <pc:sldMk cId="1853921976" sldId="267"/>
            <ac:spMk id="38" creationId="{E36EAB3F-1C2C-3257-D21A-A3D0CFBBB4A2}"/>
          </ac:spMkLst>
        </pc:spChg>
        <pc:picChg chg="mod">
          <ac:chgData name="DEREK LESLIE NEEDHAM" userId="270bf5c7-1cf0-4bd2-9b60-050757e1c4f3" providerId="ADAL" clId="{F2E26C93-D107-409F-9B82-A785E5DD72BC}" dt="2024-12-10T19:11:17.945" v="6961" actId="167"/>
          <ac:picMkLst>
            <pc:docMk/>
            <pc:sldMk cId="1853921976" sldId="267"/>
            <ac:picMk id="4" creationId="{523D19A4-B4B3-EAEB-45D9-09ECDD3C13E6}"/>
          </ac:picMkLst>
        </pc:picChg>
        <pc:picChg chg="mod">
          <ac:chgData name="DEREK LESLIE NEEDHAM" userId="270bf5c7-1cf0-4bd2-9b60-050757e1c4f3" providerId="ADAL" clId="{F2E26C93-D107-409F-9B82-A785E5DD72BC}" dt="2024-11-28T15:43:10.709" v="1147" actId="1038"/>
          <ac:picMkLst>
            <pc:docMk/>
            <pc:sldMk cId="1853921976" sldId="267"/>
            <ac:picMk id="4102" creationId="{92D523E6-E249-FA94-BB35-889010CCED15}"/>
          </ac:picMkLst>
        </pc:picChg>
        <pc:picChg chg="mod">
          <ac:chgData name="DEREK LESLIE NEEDHAM" userId="270bf5c7-1cf0-4bd2-9b60-050757e1c4f3" providerId="ADAL" clId="{F2E26C93-D107-409F-9B82-A785E5DD72BC}" dt="2024-11-28T15:43:10.709" v="1147" actId="1038"/>
          <ac:picMkLst>
            <pc:docMk/>
            <pc:sldMk cId="1853921976" sldId="267"/>
            <ac:picMk id="4106" creationId="{F85DCDA7-4651-337A-84DE-F87B65F87F30}"/>
          </ac:picMkLst>
        </pc:picChg>
        <pc:picChg chg="mod">
          <ac:chgData name="DEREK LESLIE NEEDHAM" userId="270bf5c7-1cf0-4bd2-9b60-050757e1c4f3" providerId="ADAL" clId="{F2E26C93-D107-409F-9B82-A785E5DD72BC}" dt="2024-11-28T16:50:20.689" v="2013" actId="1036"/>
          <ac:picMkLst>
            <pc:docMk/>
            <pc:sldMk cId="1853921976" sldId="267"/>
            <ac:picMk id="4114" creationId="{4985B9C2-D8B9-F7C1-5356-4C26727C9D74}"/>
          </ac:picMkLst>
        </pc:picChg>
        <pc:picChg chg="mod">
          <ac:chgData name="DEREK LESLIE NEEDHAM" userId="270bf5c7-1cf0-4bd2-9b60-050757e1c4f3" providerId="ADAL" clId="{F2E26C93-D107-409F-9B82-A785E5DD72BC}" dt="2024-11-28T16:50:23.333" v="2016" actId="1036"/>
          <ac:picMkLst>
            <pc:docMk/>
            <pc:sldMk cId="1853921976" sldId="267"/>
            <ac:picMk id="4118" creationId="{63829CC3-3EBB-199E-E004-7B1BD8E6AFD2}"/>
          </ac:picMkLst>
        </pc:picChg>
      </pc:sldChg>
      <pc:sldChg chg="addSp delSp modSp mod modTransition setBg modClrScheme chgLayout">
        <pc:chgData name="DEREK LESLIE NEEDHAM" userId="270bf5c7-1cf0-4bd2-9b60-050757e1c4f3" providerId="ADAL" clId="{F2E26C93-D107-409F-9B82-A785E5DD72BC}" dt="2024-12-10T19:41:25.839" v="7280" actId="1035"/>
        <pc:sldMkLst>
          <pc:docMk/>
          <pc:sldMk cId="708980534" sldId="268"/>
        </pc:sldMkLst>
        <pc:spChg chg="mod ord">
          <ac:chgData name="DEREK LESLIE NEEDHAM" userId="270bf5c7-1cf0-4bd2-9b60-050757e1c4f3" providerId="ADAL" clId="{F2E26C93-D107-409F-9B82-A785E5DD72BC}" dt="2024-12-09T21:17:49.660" v="6150" actId="403"/>
          <ac:spMkLst>
            <pc:docMk/>
            <pc:sldMk cId="708980534" sldId="268"/>
            <ac:spMk id="2" creationId="{F352367B-7477-9155-3235-749FF4354302}"/>
          </ac:spMkLst>
        </pc:spChg>
        <pc:spChg chg="add del mod ord">
          <ac:chgData name="DEREK LESLIE NEEDHAM" userId="270bf5c7-1cf0-4bd2-9b60-050757e1c4f3" providerId="ADAL" clId="{F2E26C93-D107-409F-9B82-A785E5DD72BC}" dt="2024-12-09T21:16:52.867" v="6117" actId="404"/>
          <ac:spMkLst>
            <pc:docMk/>
            <pc:sldMk cId="708980534" sldId="268"/>
            <ac:spMk id="3" creationId="{88BE7D18-6C63-07E0-9B12-54D9E295924E}"/>
          </ac:spMkLst>
        </pc:spChg>
        <pc:spChg chg="add mod">
          <ac:chgData name="DEREK LESLIE NEEDHAM" userId="270bf5c7-1cf0-4bd2-9b60-050757e1c4f3" providerId="ADAL" clId="{F2E26C93-D107-409F-9B82-A785E5DD72BC}" dt="2024-11-28T15:46:11.928" v="1152"/>
          <ac:spMkLst>
            <pc:docMk/>
            <pc:sldMk cId="708980534" sldId="268"/>
            <ac:spMk id="5" creationId="{60AF5FAB-47AD-4F5E-EC2C-D9F73AFECB57}"/>
          </ac:spMkLst>
        </pc:spChg>
        <pc:spChg chg="add del mod ord">
          <ac:chgData name="DEREK LESLIE NEEDHAM" userId="270bf5c7-1cf0-4bd2-9b60-050757e1c4f3" providerId="ADAL" clId="{F2E26C93-D107-409F-9B82-A785E5DD72BC}" dt="2024-11-28T15:47:06.959" v="1154" actId="700"/>
          <ac:spMkLst>
            <pc:docMk/>
            <pc:sldMk cId="708980534" sldId="268"/>
            <ac:spMk id="6" creationId="{C5D6D776-CD8F-B6E0-7E26-F9E705C9B745}"/>
          </ac:spMkLst>
        </pc:spChg>
        <pc:spChg chg="add del mod ord">
          <ac:chgData name="DEREK LESLIE NEEDHAM" userId="270bf5c7-1cf0-4bd2-9b60-050757e1c4f3" providerId="ADAL" clId="{F2E26C93-D107-409F-9B82-A785E5DD72BC}" dt="2024-11-28T15:47:06.959" v="1154" actId="700"/>
          <ac:spMkLst>
            <pc:docMk/>
            <pc:sldMk cId="708980534" sldId="268"/>
            <ac:spMk id="7" creationId="{680CF0A3-6B39-ED58-7C2E-1820E61B334E}"/>
          </ac:spMkLst>
        </pc:spChg>
        <pc:spChg chg="add del mod">
          <ac:chgData name="DEREK LESLIE NEEDHAM" userId="270bf5c7-1cf0-4bd2-9b60-050757e1c4f3" providerId="ADAL" clId="{F2E26C93-D107-409F-9B82-A785E5DD72BC}" dt="2024-11-28T16:12:18.198" v="1415" actId="478"/>
          <ac:spMkLst>
            <pc:docMk/>
            <pc:sldMk cId="708980534" sldId="268"/>
            <ac:spMk id="11" creationId="{0B574432-0262-1369-F778-45F869C12115}"/>
          </ac:spMkLst>
        </pc:spChg>
        <pc:spChg chg="add del">
          <ac:chgData name="DEREK LESLIE NEEDHAM" userId="270bf5c7-1cf0-4bd2-9b60-050757e1c4f3" providerId="ADAL" clId="{F2E26C93-D107-409F-9B82-A785E5DD72BC}" dt="2024-11-28T16:12:13.626" v="1413" actId="22"/>
          <ac:spMkLst>
            <pc:docMk/>
            <pc:sldMk cId="708980534" sldId="268"/>
            <ac:spMk id="13" creationId="{E96C8F84-82FF-BEAD-4B3B-7C3D63EDF18C}"/>
          </ac:spMkLst>
        </pc:spChg>
        <pc:spChg chg="add mod">
          <ac:chgData name="DEREK LESLIE NEEDHAM" userId="270bf5c7-1cf0-4bd2-9b60-050757e1c4f3" providerId="ADAL" clId="{F2E26C93-D107-409F-9B82-A785E5DD72BC}" dt="2024-11-28T17:42:52.420" v="2540" actId="1076"/>
          <ac:spMkLst>
            <pc:docMk/>
            <pc:sldMk cId="708980534" sldId="268"/>
            <ac:spMk id="14" creationId="{876348D7-D182-FEC7-D6A5-5364A0FEC38A}"/>
          </ac:spMkLst>
        </pc:spChg>
        <pc:spChg chg="add mod">
          <ac:chgData name="DEREK LESLIE NEEDHAM" userId="270bf5c7-1cf0-4bd2-9b60-050757e1c4f3" providerId="ADAL" clId="{F2E26C93-D107-409F-9B82-A785E5DD72BC}" dt="2024-11-28T17:32:44.695" v="2345" actId="1076"/>
          <ac:spMkLst>
            <pc:docMk/>
            <pc:sldMk cId="708980534" sldId="268"/>
            <ac:spMk id="15" creationId="{FAA8E3EE-C989-9B6F-672B-F9A35D0A04C6}"/>
          </ac:spMkLst>
        </pc:spChg>
        <pc:spChg chg="add">
          <ac:chgData name="DEREK LESLIE NEEDHAM" userId="270bf5c7-1cf0-4bd2-9b60-050757e1c4f3" providerId="ADAL" clId="{F2E26C93-D107-409F-9B82-A785E5DD72BC}" dt="2024-11-28T16:39:41.754" v="1694"/>
          <ac:spMkLst>
            <pc:docMk/>
            <pc:sldMk cId="708980534" sldId="268"/>
            <ac:spMk id="16" creationId="{A6CB9ED6-03EC-FEBC-16A1-7B606CD4E252}"/>
          </ac:spMkLst>
        </pc:spChg>
        <pc:spChg chg="add">
          <ac:chgData name="DEREK LESLIE NEEDHAM" userId="270bf5c7-1cf0-4bd2-9b60-050757e1c4f3" providerId="ADAL" clId="{F2E26C93-D107-409F-9B82-A785E5DD72BC}" dt="2024-11-28T16:39:47.170" v="1700"/>
          <ac:spMkLst>
            <pc:docMk/>
            <pc:sldMk cId="708980534" sldId="268"/>
            <ac:spMk id="17" creationId="{2B7377CF-A9AA-2482-F248-D6EE8509A1E9}"/>
          </ac:spMkLst>
        </pc:spChg>
        <pc:spChg chg="add del mod ord">
          <ac:chgData name="DEREK LESLIE NEEDHAM" userId="270bf5c7-1cf0-4bd2-9b60-050757e1c4f3" providerId="ADAL" clId="{F2E26C93-D107-409F-9B82-A785E5DD72BC}" dt="2024-11-28T17:39:24.202" v="2477" actId="700"/>
          <ac:spMkLst>
            <pc:docMk/>
            <pc:sldMk cId="708980534" sldId="268"/>
            <ac:spMk id="18" creationId="{85EBB96D-5402-1BFE-C34C-49C6737F1CFD}"/>
          </ac:spMkLst>
        </pc:spChg>
        <pc:spChg chg="add mod ord">
          <ac:chgData name="DEREK LESLIE NEEDHAM" userId="270bf5c7-1cf0-4bd2-9b60-050757e1c4f3" providerId="ADAL" clId="{F2E26C93-D107-409F-9B82-A785E5DD72BC}" dt="2024-11-28T17:40:38.432" v="2516" actId="14100"/>
          <ac:spMkLst>
            <pc:docMk/>
            <pc:sldMk cId="708980534" sldId="268"/>
            <ac:spMk id="19" creationId="{4EEB39F3-6986-2222-CCC0-F1494BB484EC}"/>
          </ac:spMkLst>
        </pc:spChg>
        <pc:spChg chg="add mod ord">
          <ac:chgData name="DEREK LESLIE NEEDHAM" userId="270bf5c7-1cf0-4bd2-9b60-050757e1c4f3" providerId="ADAL" clId="{F2E26C93-D107-409F-9B82-A785E5DD72BC}" dt="2024-11-28T17:40:41.655" v="2517" actId="14100"/>
          <ac:spMkLst>
            <pc:docMk/>
            <pc:sldMk cId="708980534" sldId="268"/>
            <ac:spMk id="20" creationId="{02C3DD83-D2B8-F27C-BED8-D192443154C8}"/>
          </ac:spMkLst>
        </pc:spChg>
        <pc:spChg chg="add mod ord">
          <ac:chgData name="DEREK LESLIE NEEDHAM" userId="270bf5c7-1cf0-4bd2-9b60-050757e1c4f3" providerId="ADAL" clId="{F2E26C93-D107-409F-9B82-A785E5DD72BC}" dt="2024-12-09T21:16:09.048" v="6115" actId="403"/>
          <ac:spMkLst>
            <pc:docMk/>
            <pc:sldMk cId="708980534" sldId="268"/>
            <ac:spMk id="21" creationId="{4F0D6B65-0103-DC6D-5FAF-E36B1CE93DEF}"/>
          </ac:spMkLst>
        </pc:spChg>
        <pc:graphicFrameChg chg="add del">
          <ac:chgData name="DEREK LESLIE NEEDHAM" userId="270bf5c7-1cf0-4bd2-9b60-050757e1c4f3" providerId="ADAL" clId="{F2E26C93-D107-409F-9B82-A785E5DD72BC}" dt="2024-11-28T15:48:04.483" v="1157" actId="26606"/>
          <ac:graphicFrameMkLst>
            <pc:docMk/>
            <pc:sldMk cId="708980534" sldId="268"/>
            <ac:graphicFrameMk id="8" creationId="{7D661877-75A0-554F-35E3-71E36632ED3B}"/>
          </ac:graphicFrameMkLst>
        </pc:graphicFrameChg>
        <pc:graphicFrameChg chg="add del">
          <ac:chgData name="DEREK LESLIE NEEDHAM" userId="270bf5c7-1cf0-4bd2-9b60-050757e1c4f3" providerId="ADAL" clId="{F2E26C93-D107-409F-9B82-A785E5DD72BC}" dt="2024-11-28T15:54:48.479" v="1159" actId="26606"/>
          <ac:graphicFrameMkLst>
            <pc:docMk/>
            <pc:sldMk cId="708980534" sldId="268"/>
            <ac:graphicFrameMk id="9" creationId="{8B379BE7-568A-44A3-AA3B-EBD0C08B297B}"/>
          </ac:graphicFrameMkLst>
        </pc:graphicFrameChg>
        <pc:picChg chg="add mod">
          <ac:chgData name="DEREK LESLIE NEEDHAM" userId="270bf5c7-1cf0-4bd2-9b60-050757e1c4f3" providerId="ADAL" clId="{F2E26C93-D107-409F-9B82-A785E5DD72BC}" dt="2024-11-28T15:46:11.928" v="1152"/>
          <ac:picMkLst>
            <pc:docMk/>
            <pc:sldMk cId="708980534" sldId="268"/>
            <ac:picMk id="4" creationId="{1C6B3255-9E66-C6A6-8866-B8937CBC538F}"/>
          </ac:picMkLst>
        </pc:picChg>
        <pc:picChg chg="add mod">
          <ac:chgData name="DEREK LESLIE NEEDHAM" userId="270bf5c7-1cf0-4bd2-9b60-050757e1c4f3" providerId="ADAL" clId="{F2E26C93-D107-409F-9B82-A785E5DD72BC}" dt="2024-12-10T19:41:25.839" v="7280" actId="1035"/>
          <ac:picMkLst>
            <pc:docMk/>
            <pc:sldMk cId="708980534" sldId="268"/>
            <ac:picMk id="22" creationId="{4D91AF19-1D98-A060-CE6D-8344FE7FD4E3}"/>
          </ac:picMkLst>
        </pc:picChg>
        <pc:picChg chg="add del mod">
          <ac:chgData name="DEREK LESLIE NEEDHAM" userId="270bf5c7-1cf0-4bd2-9b60-050757e1c4f3" providerId="ADAL" clId="{F2E26C93-D107-409F-9B82-A785E5DD72BC}" dt="2024-11-28T17:34:39.691" v="2369" actId="21"/>
          <ac:picMkLst>
            <pc:docMk/>
            <pc:sldMk cId="708980534" sldId="268"/>
            <ac:picMk id="3078" creationId="{4D91AF19-1D98-A060-CE6D-8344FE7FD4E3}"/>
          </ac:picMkLst>
        </pc:picChg>
      </pc:sldChg>
      <pc:sldChg chg="addSp delSp modSp add del mod modTransition modClrScheme chgLayout">
        <pc:chgData name="DEREK LESLIE NEEDHAM" userId="270bf5c7-1cf0-4bd2-9b60-050757e1c4f3" providerId="ADAL" clId="{F2E26C93-D107-409F-9B82-A785E5DD72BC}" dt="2024-12-09T20:29:58.990" v="5521" actId="2696"/>
        <pc:sldMkLst>
          <pc:docMk/>
          <pc:sldMk cId="2796926967" sldId="269"/>
        </pc:sldMkLst>
        <pc:spChg chg="mod ord">
          <ac:chgData name="DEREK LESLIE NEEDHAM" userId="270bf5c7-1cf0-4bd2-9b60-050757e1c4f3" providerId="ADAL" clId="{F2E26C93-D107-409F-9B82-A785E5DD72BC}" dt="2024-11-28T17:47:15.723" v="2553" actId="700"/>
          <ac:spMkLst>
            <pc:docMk/>
            <pc:sldMk cId="2796926967" sldId="269"/>
            <ac:spMk id="2" creationId="{0FAFE455-711A-C04F-3D4B-7B39B3044FBB}"/>
          </ac:spMkLst>
        </pc:spChg>
        <pc:spChg chg="del mod">
          <ac:chgData name="DEREK LESLIE NEEDHAM" userId="270bf5c7-1cf0-4bd2-9b60-050757e1c4f3" providerId="ADAL" clId="{F2E26C93-D107-409F-9B82-A785E5DD72BC}" dt="2024-11-28T17:44:37.681" v="2546"/>
          <ac:spMkLst>
            <pc:docMk/>
            <pc:sldMk cId="2796926967" sldId="269"/>
            <ac:spMk id="3" creationId="{8C42AD69-C23B-B1E6-C5F3-A06AEC27F91E}"/>
          </ac:spMkLst>
        </pc:spChg>
        <pc:spChg chg="add mod ord">
          <ac:chgData name="DEREK LESLIE NEEDHAM" userId="270bf5c7-1cf0-4bd2-9b60-050757e1c4f3" providerId="ADAL" clId="{F2E26C93-D107-409F-9B82-A785E5DD72BC}" dt="2024-11-28T17:47:23.359" v="2554" actId="167"/>
          <ac:spMkLst>
            <pc:docMk/>
            <pc:sldMk cId="2796926967" sldId="269"/>
            <ac:spMk id="6" creationId="{6BA5913E-9F62-2DB5-C314-DD2873C33AB3}"/>
          </ac:spMkLst>
        </pc:spChg>
        <pc:spChg chg="add mod">
          <ac:chgData name="DEREK LESLIE NEEDHAM" userId="270bf5c7-1cf0-4bd2-9b60-050757e1c4f3" providerId="ADAL" clId="{F2E26C93-D107-409F-9B82-A785E5DD72BC}" dt="2024-11-28T17:43:30.566" v="2544" actId="14100"/>
          <ac:spMkLst>
            <pc:docMk/>
            <pc:sldMk cId="2796926967" sldId="269"/>
            <ac:spMk id="7" creationId="{0A7A7C40-27BF-1D7F-AB3F-09AB9F597EE8}"/>
          </ac:spMkLst>
        </pc:spChg>
        <pc:spChg chg="add del mod">
          <ac:chgData name="DEREK LESLIE NEEDHAM" userId="270bf5c7-1cf0-4bd2-9b60-050757e1c4f3" providerId="ADAL" clId="{F2E26C93-D107-409F-9B82-A785E5DD72BC}" dt="2024-11-28T17:46:57.762" v="2552" actId="22"/>
          <ac:spMkLst>
            <pc:docMk/>
            <pc:sldMk cId="2796926967" sldId="269"/>
            <ac:spMk id="18" creationId="{F7D4D5CE-DC5C-7310-7BEB-5161BAB7002B}"/>
          </ac:spMkLst>
        </pc:spChg>
        <pc:spChg chg="add del mod ord">
          <ac:chgData name="DEREK LESLIE NEEDHAM" userId="270bf5c7-1cf0-4bd2-9b60-050757e1c4f3" providerId="ADAL" clId="{F2E26C93-D107-409F-9B82-A785E5DD72BC}" dt="2024-11-28T17:48:02.069" v="2556"/>
          <ac:spMkLst>
            <pc:docMk/>
            <pc:sldMk cId="2796926967" sldId="269"/>
            <ac:spMk id="23" creationId="{0D8EC20E-2D90-9546-CDFA-8E5065CF158A}"/>
          </ac:spMkLst>
        </pc:spChg>
        <pc:spChg chg="add del mod">
          <ac:chgData name="DEREK LESLIE NEEDHAM" userId="270bf5c7-1cf0-4bd2-9b60-050757e1c4f3" providerId="ADAL" clId="{F2E26C93-D107-409F-9B82-A785E5DD72BC}" dt="2024-11-28T17:53:16.931" v="2599" actId="22"/>
          <ac:spMkLst>
            <pc:docMk/>
            <pc:sldMk cId="2796926967" sldId="269"/>
            <ac:spMk id="25" creationId="{7AB22DA4-DD9D-578C-CF1D-8740A191B9C1}"/>
          </ac:spMkLst>
        </pc:spChg>
        <pc:spChg chg="add del mod">
          <ac:chgData name="DEREK LESLIE NEEDHAM" userId="270bf5c7-1cf0-4bd2-9b60-050757e1c4f3" providerId="ADAL" clId="{F2E26C93-D107-409F-9B82-A785E5DD72BC}" dt="2024-11-28T17:55:07.233" v="2617" actId="22"/>
          <ac:spMkLst>
            <pc:docMk/>
            <pc:sldMk cId="2796926967" sldId="269"/>
            <ac:spMk id="32" creationId="{6A599CEA-A476-B41C-89D9-B168DA1652E7}"/>
          </ac:spMkLst>
        </pc:spChg>
        <pc:spChg chg="add del mod">
          <ac:chgData name="DEREK LESLIE NEEDHAM" userId="270bf5c7-1cf0-4bd2-9b60-050757e1c4f3" providerId="ADAL" clId="{F2E26C93-D107-409F-9B82-A785E5DD72BC}" dt="2024-11-28T17:55:45.096" v="2623" actId="478"/>
          <ac:spMkLst>
            <pc:docMk/>
            <pc:sldMk cId="2796926967" sldId="269"/>
            <ac:spMk id="36" creationId="{AF59E80F-A389-8FD2-A17E-660627188236}"/>
          </ac:spMkLst>
        </pc:spChg>
        <pc:graphicFrameChg chg="add del mod modGraphic">
          <ac:chgData name="DEREK LESLIE NEEDHAM" userId="270bf5c7-1cf0-4bd2-9b60-050757e1c4f3" providerId="ADAL" clId="{F2E26C93-D107-409F-9B82-A785E5DD72BC}" dt="2024-11-28T17:18:34.552" v="2062" actId="1032"/>
          <ac:graphicFrameMkLst>
            <pc:docMk/>
            <pc:sldMk cId="2796926967" sldId="269"/>
            <ac:graphicFrameMk id="8" creationId="{5E3963BF-A7C0-6DE2-DFEC-3A58A5729D98}"/>
          </ac:graphicFrameMkLst>
        </pc:graphicFrameChg>
        <pc:picChg chg="add del mod">
          <ac:chgData name="DEREK LESLIE NEEDHAM" userId="270bf5c7-1cf0-4bd2-9b60-050757e1c4f3" providerId="ADAL" clId="{F2E26C93-D107-409F-9B82-A785E5DD72BC}" dt="2024-11-28T17:21:24.890" v="2089" actId="478"/>
          <ac:picMkLst>
            <pc:docMk/>
            <pc:sldMk cId="2796926967" sldId="269"/>
            <ac:picMk id="9" creationId="{C867ECA2-3F3F-85BF-3FDF-098A3EA2B6C1}"/>
          </ac:picMkLst>
        </pc:picChg>
        <pc:picChg chg="add del mod">
          <ac:chgData name="DEREK LESLIE NEEDHAM" userId="270bf5c7-1cf0-4bd2-9b60-050757e1c4f3" providerId="ADAL" clId="{F2E26C93-D107-409F-9B82-A785E5DD72BC}" dt="2024-11-28T17:21:24.020" v="2088" actId="478"/>
          <ac:picMkLst>
            <pc:docMk/>
            <pc:sldMk cId="2796926967" sldId="269"/>
            <ac:picMk id="10" creationId="{4D4B9C26-9A34-6733-A9EA-4E0722238235}"/>
          </ac:picMkLst>
        </pc:picChg>
        <pc:picChg chg="add del mod">
          <ac:chgData name="DEREK LESLIE NEEDHAM" userId="270bf5c7-1cf0-4bd2-9b60-050757e1c4f3" providerId="ADAL" clId="{F2E26C93-D107-409F-9B82-A785E5DD72BC}" dt="2024-11-28T17:27:19.231" v="2308" actId="478"/>
          <ac:picMkLst>
            <pc:docMk/>
            <pc:sldMk cId="2796926967" sldId="269"/>
            <ac:picMk id="11" creationId="{B95C44F2-1D5D-4159-5315-DDB5278329AA}"/>
          </ac:picMkLst>
        </pc:picChg>
        <pc:picChg chg="add del mod">
          <ac:chgData name="DEREK LESLIE NEEDHAM" userId="270bf5c7-1cf0-4bd2-9b60-050757e1c4f3" providerId="ADAL" clId="{F2E26C93-D107-409F-9B82-A785E5DD72BC}" dt="2024-11-28T17:27:17.317" v="2307" actId="478"/>
          <ac:picMkLst>
            <pc:docMk/>
            <pc:sldMk cId="2796926967" sldId="269"/>
            <ac:picMk id="12" creationId="{7A48EEF0-BFFC-D417-8D10-36ED7A301973}"/>
          </ac:picMkLst>
        </pc:picChg>
        <pc:picChg chg="add del mod">
          <ac:chgData name="DEREK LESLIE NEEDHAM" userId="270bf5c7-1cf0-4bd2-9b60-050757e1c4f3" providerId="ADAL" clId="{F2E26C93-D107-409F-9B82-A785E5DD72BC}" dt="2024-11-28T17:27:14.003" v="2306" actId="478"/>
          <ac:picMkLst>
            <pc:docMk/>
            <pc:sldMk cId="2796926967" sldId="269"/>
            <ac:picMk id="13" creationId="{C5E0AEAD-DF6A-E31D-9CC0-2B4A9BDAD2C9}"/>
          </ac:picMkLst>
        </pc:picChg>
        <pc:picChg chg="add del mod">
          <ac:chgData name="DEREK LESLIE NEEDHAM" userId="270bf5c7-1cf0-4bd2-9b60-050757e1c4f3" providerId="ADAL" clId="{F2E26C93-D107-409F-9B82-A785E5DD72BC}" dt="2024-11-28T17:41:30.419" v="2527" actId="21"/>
          <ac:picMkLst>
            <pc:docMk/>
            <pc:sldMk cId="2796926967" sldId="269"/>
            <ac:picMk id="14" creationId="{4D91AF19-1D98-A060-CE6D-8344FE7FD4E3}"/>
          </ac:picMkLst>
        </pc:picChg>
        <pc:picChg chg="add del mod">
          <ac:chgData name="DEREK LESLIE NEEDHAM" userId="270bf5c7-1cf0-4bd2-9b60-050757e1c4f3" providerId="ADAL" clId="{F2E26C93-D107-409F-9B82-A785E5DD72BC}" dt="2024-11-28T17:46:52.838" v="2549" actId="478"/>
          <ac:picMkLst>
            <pc:docMk/>
            <pc:sldMk cId="2796926967" sldId="269"/>
            <ac:picMk id="16" creationId="{29635999-FF82-B312-D664-22ACDE76AC60}"/>
          </ac:picMkLst>
        </pc:picChg>
        <pc:picChg chg="add del">
          <ac:chgData name="DEREK LESLIE NEEDHAM" userId="270bf5c7-1cf0-4bd2-9b60-050757e1c4f3" providerId="ADAL" clId="{F2E26C93-D107-409F-9B82-A785E5DD72BC}" dt="2024-11-28T17:46:55.664" v="2551" actId="22"/>
          <ac:picMkLst>
            <pc:docMk/>
            <pc:sldMk cId="2796926967" sldId="269"/>
            <ac:picMk id="20" creationId="{5B4F117A-DFC8-03DD-8F8A-2C1EC1938C19}"/>
          </ac:picMkLst>
        </pc:picChg>
        <pc:picChg chg="add del mod ord">
          <ac:chgData name="DEREK LESLIE NEEDHAM" userId="270bf5c7-1cf0-4bd2-9b60-050757e1c4f3" providerId="ADAL" clId="{F2E26C93-D107-409F-9B82-A785E5DD72BC}" dt="2024-11-28T17:47:59.151" v="2555" actId="21"/>
          <ac:picMkLst>
            <pc:docMk/>
            <pc:sldMk cId="2796926967" sldId="269"/>
            <ac:picMk id="22" creationId="{EAF299E2-ED7C-8860-8539-8D8410DFFC9C}"/>
          </ac:picMkLst>
        </pc:picChg>
        <pc:picChg chg="add del mod">
          <ac:chgData name="DEREK LESLIE NEEDHAM" userId="270bf5c7-1cf0-4bd2-9b60-050757e1c4f3" providerId="ADAL" clId="{F2E26C93-D107-409F-9B82-A785E5DD72BC}" dt="2024-11-28T17:55:05.258" v="2616" actId="478"/>
          <ac:picMkLst>
            <pc:docMk/>
            <pc:sldMk cId="2796926967" sldId="269"/>
            <ac:picMk id="26" creationId="{EAF299E2-ED7C-8860-8539-8D8410DFFC9C}"/>
          </ac:picMkLst>
        </pc:picChg>
        <pc:picChg chg="add mod ord">
          <ac:chgData name="DEREK LESLIE NEEDHAM" userId="270bf5c7-1cf0-4bd2-9b60-050757e1c4f3" providerId="ADAL" clId="{F2E26C93-D107-409F-9B82-A785E5DD72BC}" dt="2024-11-28T18:07:15.919" v="2722" actId="1076"/>
          <ac:picMkLst>
            <pc:docMk/>
            <pc:sldMk cId="2796926967" sldId="269"/>
            <ac:picMk id="28" creationId="{B193AA4B-FB48-A232-D7E5-3AF634F5EE28}"/>
          </ac:picMkLst>
        </pc:picChg>
        <pc:picChg chg="add del">
          <ac:chgData name="DEREK LESLIE NEEDHAM" userId="270bf5c7-1cf0-4bd2-9b60-050757e1c4f3" providerId="ADAL" clId="{F2E26C93-D107-409F-9B82-A785E5DD72BC}" dt="2024-11-28T17:55:02.992" v="2615" actId="22"/>
          <ac:picMkLst>
            <pc:docMk/>
            <pc:sldMk cId="2796926967" sldId="269"/>
            <ac:picMk id="30" creationId="{3EECD0A8-BC69-F157-C9B5-C5963ADC0D0B}"/>
          </ac:picMkLst>
        </pc:picChg>
        <pc:picChg chg="add del mod ord">
          <ac:chgData name="DEREK LESLIE NEEDHAM" userId="270bf5c7-1cf0-4bd2-9b60-050757e1c4f3" providerId="ADAL" clId="{F2E26C93-D107-409F-9B82-A785E5DD72BC}" dt="2024-11-28T17:55:42.219" v="2622" actId="478"/>
          <ac:picMkLst>
            <pc:docMk/>
            <pc:sldMk cId="2796926967" sldId="269"/>
            <ac:picMk id="34" creationId="{E4CCB48D-B4AE-A01B-7FC3-C43494B39D38}"/>
          </ac:picMkLst>
        </pc:picChg>
        <pc:picChg chg="add mod">
          <ac:chgData name="DEREK LESLIE NEEDHAM" userId="270bf5c7-1cf0-4bd2-9b60-050757e1c4f3" providerId="ADAL" clId="{F2E26C93-D107-409F-9B82-A785E5DD72BC}" dt="2024-11-28T19:46:17.568" v="4207" actId="2085"/>
          <ac:picMkLst>
            <pc:docMk/>
            <pc:sldMk cId="2796926967" sldId="269"/>
            <ac:picMk id="38" creationId="{BD7D4D30-A026-C365-66FB-7B078F2CAA6D}"/>
          </ac:picMkLst>
        </pc:picChg>
        <pc:picChg chg="add mod modCrop">
          <ac:chgData name="DEREK LESLIE NEEDHAM" userId="270bf5c7-1cf0-4bd2-9b60-050757e1c4f3" providerId="ADAL" clId="{F2E26C93-D107-409F-9B82-A785E5DD72BC}" dt="2024-11-28T18:07:22.720" v="2724" actId="1076"/>
          <ac:picMkLst>
            <pc:docMk/>
            <pc:sldMk cId="2796926967" sldId="269"/>
            <ac:picMk id="40" creationId="{1E5A8C69-6ADD-D049-612D-D5FCCEB8874C}"/>
          </ac:picMkLst>
        </pc:picChg>
        <pc:picChg chg="add del mod">
          <ac:chgData name="DEREK LESLIE NEEDHAM" userId="270bf5c7-1cf0-4bd2-9b60-050757e1c4f3" providerId="ADAL" clId="{F2E26C93-D107-409F-9B82-A785E5DD72BC}" dt="2024-11-28T17:27:20.318" v="2309" actId="478"/>
          <ac:picMkLst>
            <pc:docMk/>
            <pc:sldMk cId="2796926967" sldId="269"/>
            <ac:picMk id="3074" creationId="{4E5C9488-C109-51BD-5C53-28E72B11549D}"/>
          </ac:picMkLst>
        </pc:picChg>
        <pc:picChg chg="add">
          <ac:chgData name="DEREK LESLIE NEEDHAM" userId="270bf5c7-1cf0-4bd2-9b60-050757e1c4f3" providerId="ADAL" clId="{F2E26C93-D107-409F-9B82-A785E5DD72BC}" dt="2024-11-28T17:27:23.843" v="2310"/>
          <ac:picMkLst>
            <pc:docMk/>
            <pc:sldMk cId="2796926967" sldId="269"/>
            <ac:picMk id="3076" creationId="{78F93570-2DCB-318A-B359-6A7E03133E88}"/>
          </ac:picMkLst>
        </pc:picChg>
        <pc:picChg chg="add del mod">
          <ac:chgData name="DEREK LESLIE NEEDHAM" userId="270bf5c7-1cf0-4bd2-9b60-050757e1c4f3" providerId="ADAL" clId="{F2E26C93-D107-409F-9B82-A785E5DD72BC}" dt="2024-11-28T17:31:41.512" v="2332" actId="21"/>
          <ac:picMkLst>
            <pc:docMk/>
            <pc:sldMk cId="2796926967" sldId="269"/>
            <ac:picMk id="3078" creationId="{4D91AF19-1D98-A060-CE6D-8344FE7FD4E3}"/>
          </ac:picMkLst>
        </pc:picChg>
      </pc:sldChg>
      <pc:sldChg chg="addSp delSp modSp add mod modTransition">
        <pc:chgData name="DEREK LESLIE NEEDHAM" userId="270bf5c7-1cf0-4bd2-9b60-050757e1c4f3" providerId="ADAL" clId="{F2E26C93-D107-409F-9B82-A785E5DD72BC}" dt="2024-12-10T18:47:09.343" v="6692" actId="1076"/>
        <pc:sldMkLst>
          <pc:docMk/>
          <pc:sldMk cId="3303289402" sldId="270"/>
        </pc:sldMkLst>
        <pc:spChg chg="mod">
          <ac:chgData name="DEREK LESLIE NEEDHAM" userId="270bf5c7-1cf0-4bd2-9b60-050757e1c4f3" providerId="ADAL" clId="{F2E26C93-D107-409F-9B82-A785E5DD72BC}" dt="2024-12-09T21:20:29.994" v="6224" actId="20577"/>
          <ac:spMkLst>
            <pc:docMk/>
            <pc:sldMk cId="3303289402" sldId="270"/>
            <ac:spMk id="2" creationId="{5EE09626-7FC5-57A0-D9A7-3F1F51AFD2B3}"/>
          </ac:spMkLst>
        </pc:spChg>
        <pc:spChg chg="mod">
          <ac:chgData name="DEREK LESLIE NEEDHAM" userId="270bf5c7-1cf0-4bd2-9b60-050757e1c4f3" providerId="ADAL" clId="{F2E26C93-D107-409F-9B82-A785E5DD72BC}" dt="2024-12-10T18:42:34.163" v="6662" actId="20577"/>
          <ac:spMkLst>
            <pc:docMk/>
            <pc:sldMk cId="3303289402" sldId="270"/>
            <ac:spMk id="3" creationId="{680D7F51-E2EA-3F63-EAC7-29510A0B300B}"/>
          </ac:spMkLst>
        </pc:spChg>
        <pc:spChg chg="add mod ord">
          <ac:chgData name="DEREK LESLIE NEEDHAM" userId="270bf5c7-1cf0-4bd2-9b60-050757e1c4f3" providerId="ADAL" clId="{F2E26C93-D107-409F-9B82-A785E5DD72BC}" dt="2024-11-28T16:29:25.699" v="1581" actId="14100"/>
          <ac:spMkLst>
            <pc:docMk/>
            <pc:sldMk cId="3303289402" sldId="270"/>
            <ac:spMk id="6" creationId="{EFC48B7C-8789-C7C4-8234-D34ABAB6DB9D}"/>
          </ac:spMkLst>
        </pc:spChg>
        <pc:spChg chg="add mod ord">
          <ac:chgData name="DEREK LESLIE NEEDHAM" userId="270bf5c7-1cf0-4bd2-9b60-050757e1c4f3" providerId="ADAL" clId="{F2E26C93-D107-409F-9B82-A785E5DD72BC}" dt="2024-11-28T16:28:38.258" v="1573" actId="14100"/>
          <ac:spMkLst>
            <pc:docMk/>
            <pc:sldMk cId="3303289402" sldId="270"/>
            <ac:spMk id="7" creationId="{FAC3AB39-103B-AC49-3583-495CEACB8D5A}"/>
          </ac:spMkLst>
        </pc:spChg>
        <pc:picChg chg="mod">
          <ac:chgData name="DEREK LESLIE NEEDHAM" userId="270bf5c7-1cf0-4bd2-9b60-050757e1c4f3" providerId="ADAL" clId="{F2E26C93-D107-409F-9B82-A785E5DD72BC}" dt="2024-11-28T16:32:38.546" v="1640" actId="167"/>
          <ac:picMkLst>
            <pc:docMk/>
            <pc:sldMk cId="3303289402" sldId="270"/>
            <ac:picMk id="4" creationId="{7B30DB81-8991-C9EC-5741-AB0A091E8F6F}"/>
          </ac:picMkLst>
        </pc:picChg>
        <pc:picChg chg="add mod">
          <ac:chgData name="DEREK LESLIE NEEDHAM" userId="270bf5c7-1cf0-4bd2-9b60-050757e1c4f3" providerId="ADAL" clId="{F2E26C93-D107-409F-9B82-A785E5DD72BC}" dt="2024-12-10T18:47:09.343" v="6692" actId="1076"/>
          <ac:picMkLst>
            <pc:docMk/>
            <pc:sldMk cId="3303289402" sldId="270"/>
            <ac:picMk id="9" creationId="{5CB19770-A0CA-9FB9-55D0-98993574CA7E}"/>
          </ac:picMkLst>
        </pc:picChg>
        <pc:picChg chg="add">
          <ac:chgData name="DEREK LESLIE NEEDHAM" userId="270bf5c7-1cf0-4bd2-9b60-050757e1c4f3" providerId="ADAL" clId="{F2E26C93-D107-409F-9B82-A785E5DD72BC}" dt="2024-11-28T16:13:11.337" v="1416"/>
          <ac:picMkLst>
            <pc:docMk/>
            <pc:sldMk cId="3303289402" sldId="270"/>
            <ac:picMk id="1026" creationId="{B3E64241-39BA-31CB-42FD-7475433EFA66}"/>
          </ac:picMkLst>
        </pc:picChg>
        <pc:picChg chg="add mod">
          <ac:chgData name="DEREK LESLIE NEEDHAM" userId="270bf5c7-1cf0-4bd2-9b60-050757e1c4f3" providerId="ADAL" clId="{F2E26C93-D107-409F-9B82-A785E5DD72BC}" dt="2024-12-10T18:46:36.602" v="6688" actId="1076"/>
          <ac:picMkLst>
            <pc:docMk/>
            <pc:sldMk cId="3303289402" sldId="270"/>
            <ac:picMk id="1028" creationId="{AD1F16D4-83D4-DAD7-97B2-CA02E1ECD221}"/>
          </ac:picMkLst>
        </pc:picChg>
        <pc:picChg chg="add mod">
          <ac:chgData name="DEREK LESLIE NEEDHAM" userId="270bf5c7-1cf0-4bd2-9b60-050757e1c4f3" providerId="ADAL" clId="{F2E26C93-D107-409F-9B82-A785E5DD72BC}" dt="2024-12-10T18:46:55.001" v="6690" actId="1076"/>
          <ac:picMkLst>
            <pc:docMk/>
            <pc:sldMk cId="3303289402" sldId="270"/>
            <ac:picMk id="1030" creationId="{A3FA1476-62E2-70EA-DAFB-762A65C0526B}"/>
          </ac:picMkLst>
        </pc:picChg>
        <pc:picChg chg="add del mod">
          <ac:chgData name="DEREK LESLIE NEEDHAM" userId="270bf5c7-1cf0-4bd2-9b60-050757e1c4f3" providerId="ADAL" clId="{F2E26C93-D107-409F-9B82-A785E5DD72BC}" dt="2024-12-10T18:46:19.555" v="6685" actId="1036"/>
          <ac:picMkLst>
            <pc:docMk/>
            <pc:sldMk cId="3303289402" sldId="270"/>
            <ac:picMk id="1032" creationId="{5F5E16A3-7F0F-7797-49B4-86EE4094A8BE}"/>
          </ac:picMkLst>
        </pc:picChg>
        <pc:picChg chg="add mod">
          <ac:chgData name="DEREK LESLIE NEEDHAM" userId="270bf5c7-1cf0-4bd2-9b60-050757e1c4f3" providerId="ADAL" clId="{F2E26C93-D107-409F-9B82-A785E5DD72BC}" dt="2024-12-10T18:46:44.697" v="6689" actId="1076"/>
          <ac:picMkLst>
            <pc:docMk/>
            <pc:sldMk cId="3303289402" sldId="270"/>
            <ac:picMk id="1034" creationId="{321AD963-0CAF-EB69-4D77-2F95514CFF28}"/>
          </ac:picMkLst>
        </pc:picChg>
        <pc:picChg chg="add">
          <ac:chgData name="DEREK LESLIE NEEDHAM" userId="270bf5c7-1cf0-4bd2-9b60-050757e1c4f3" providerId="ADAL" clId="{F2E26C93-D107-409F-9B82-A785E5DD72BC}" dt="2024-11-28T16:18:20.248" v="1460"/>
          <ac:picMkLst>
            <pc:docMk/>
            <pc:sldMk cId="3303289402" sldId="270"/>
            <ac:picMk id="1036" creationId="{1635F1DF-D757-6656-82F8-4B5BAF2E1B73}"/>
          </ac:picMkLst>
        </pc:picChg>
      </pc:sldChg>
      <pc:sldChg chg="add del">
        <pc:chgData name="DEREK LESLIE NEEDHAM" userId="270bf5c7-1cf0-4bd2-9b60-050757e1c4f3" providerId="ADAL" clId="{F2E26C93-D107-409F-9B82-A785E5DD72BC}" dt="2024-11-28T17:41:25.552" v="2525"/>
        <pc:sldMkLst>
          <pc:docMk/>
          <pc:sldMk cId="3239960296" sldId="271"/>
        </pc:sldMkLst>
      </pc:sldChg>
      <pc:sldChg chg="addSp delSp modSp add mod ord modTransition chgLayout">
        <pc:chgData name="DEREK LESLIE NEEDHAM" userId="270bf5c7-1cf0-4bd2-9b60-050757e1c4f3" providerId="ADAL" clId="{F2E26C93-D107-409F-9B82-A785E5DD72BC}" dt="2024-12-10T19:12:05.318" v="6966" actId="1076"/>
        <pc:sldMkLst>
          <pc:docMk/>
          <pc:sldMk cId="4266138784" sldId="271"/>
        </pc:sldMkLst>
        <pc:spChg chg="mod ord">
          <ac:chgData name="DEREK LESLIE NEEDHAM" userId="270bf5c7-1cf0-4bd2-9b60-050757e1c4f3" providerId="ADAL" clId="{F2E26C93-D107-409F-9B82-A785E5DD72BC}" dt="2024-12-09T21:21:29.500" v="6328" actId="20577"/>
          <ac:spMkLst>
            <pc:docMk/>
            <pc:sldMk cId="4266138784" sldId="271"/>
            <ac:spMk id="2" creationId="{E6C84BD1-BAA4-3141-3553-334F7B73BA52}"/>
          </ac:spMkLst>
        </pc:spChg>
        <pc:spChg chg="mod">
          <ac:chgData name="DEREK LESLIE NEEDHAM" userId="270bf5c7-1cf0-4bd2-9b60-050757e1c4f3" providerId="ADAL" clId="{F2E26C93-D107-409F-9B82-A785E5DD72BC}" dt="2024-12-10T19:12:05.318" v="6966" actId="1076"/>
          <ac:spMkLst>
            <pc:docMk/>
            <pc:sldMk cId="4266138784" sldId="271"/>
            <ac:spMk id="6" creationId="{EC1AC3CF-D128-6E94-28AF-8882540C5048}"/>
          </ac:spMkLst>
        </pc:spChg>
        <pc:spChg chg="add del mod">
          <ac:chgData name="DEREK LESLIE NEEDHAM" userId="270bf5c7-1cf0-4bd2-9b60-050757e1c4f3" providerId="ADAL" clId="{F2E26C93-D107-409F-9B82-A785E5DD72BC}" dt="2024-12-10T19:11:52.677" v="6963" actId="1076"/>
          <ac:spMkLst>
            <pc:docMk/>
            <pc:sldMk cId="4266138784" sldId="271"/>
            <ac:spMk id="7" creationId="{88431254-8D97-FF91-D176-78B6251E0CE1}"/>
          </ac:spMkLst>
        </pc:spChg>
        <pc:spChg chg="add del mod">
          <ac:chgData name="DEREK LESLIE NEEDHAM" userId="270bf5c7-1cf0-4bd2-9b60-050757e1c4f3" providerId="ADAL" clId="{F2E26C93-D107-409F-9B82-A785E5DD72BC}" dt="2024-12-09T20:32:28.697" v="5523" actId="478"/>
          <ac:spMkLst>
            <pc:docMk/>
            <pc:sldMk cId="4266138784" sldId="271"/>
            <ac:spMk id="8" creationId="{460F0803-3C00-B9D8-B79C-2D319D2198C3}"/>
          </ac:spMkLst>
        </pc:spChg>
        <pc:spChg chg="add del mod">
          <ac:chgData name="DEREK LESLIE NEEDHAM" userId="270bf5c7-1cf0-4bd2-9b60-050757e1c4f3" providerId="ADAL" clId="{F2E26C93-D107-409F-9B82-A785E5DD72BC}" dt="2024-11-28T17:56:13.969" v="2627" actId="478"/>
          <ac:spMkLst>
            <pc:docMk/>
            <pc:sldMk cId="4266138784" sldId="271"/>
            <ac:spMk id="8" creationId="{F63B44C6-332D-C966-184B-69978947FB35}"/>
          </ac:spMkLst>
        </pc:spChg>
        <pc:spChg chg="add del mod ord">
          <ac:chgData name="DEREK LESLIE NEEDHAM" userId="270bf5c7-1cf0-4bd2-9b60-050757e1c4f3" providerId="ADAL" clId="{F2E26C93-D107-409F-9B82-A785E5DD72BC}" dt="2024-12-09T20:43:40.041" v="5585"/>
          <ac:spMkLst>
            <pc:docMk/>
            <pc:sldMk cId="4266138784" sldId="271"/>
            <ac:spMk id="11" creationId="{2610018C-74E5-C29F-F0D8-70DBF7730EF7}"/>
          </ac:spMkLst>
        </pc:spChg>
        <pc:spChg chg="add del mod ord">
          <ac:chgData name="DEREK LESLIE NEEDHAM" userId="270bf5c7-1cf0-4bd2-9b60-050757e1c4f3" providerId="ADAL" clId="{F2E26C93-D107-409F-9B82-A785E5DD72BC}" dt="2024-12-09T20:44:12.924" v="5588" actId="22"/>
          <ac:spMkLst>
            <pc:docMk/>
            <pc:sldMk cId="4266138784" sldId="271"/>
            <ac:spMk id="12" creationId="{194FE8E3-DB4C-CF53-D848-B14BC7F6D720}"/>
          </ac:spMkLst>
        </pc:spChg>
        <pc:spChg chg="add del mod">
          <ac:chgData name="DEREK LESLIE NEEDHAM" userId="270bf5c7-1cf0-4bd2-9b60-050757e1c4f3" providerId="ADAL" clId="{F2E26C93-D107-409F-9B82-A785E5DD72BC}" dt="2024-12-09T20:44:22.257" v="5590"/>
          <ac:spMkLst>
            <pc:docMk/>
            <pc:sldMk cId="4266138784" sldId="271"/>
            <ac:spMk id="17" creationId="{6A353BCA-8997-067A-F7F9-9FE511B302B2}"/>
          </ac:spMkLst>
        </pc:spChg>
        <pc:picChg chg="add del mod">
          <ac:chgData name="DEREK LESLIE NEEDHAM" userId="270bf5c7-1cf0-4bd2-9b60-050757e1c4f3" providerId="ADAL" clId="{F2E26C93-D107-409F-9B82-A785E5DD72BC}" dt="2024-12-09T20:42:55.510" v="5568" actId="21"/>
          <ac:picMkLst>
            <pc:docMk/>
            <pc:sldMk cId="4266138784" sldId="271"/>
            <ac:picMk id="10" creationId="{BF221B3D-8B7E-E5C9-DA70-603979371872}"/>
          </ac:picMkLst>
        </pc:picChg>
        <pc:picChg chg="add del mod modCrop">
          <ac:chgData name="DEREK LESLIE NEEDHAM" userId="270bf5c7-1cf0-4bd2-9b60-050757e1c4f3" providerId="ADAL" clId="{F2E26C93-D107-409F-9B82-A785E5DD72BC}" dt="2024-12-09T20:44:18.530" v="5589" actId="21"/>
          <ac:picMkLst>
            <pc:docMk/>
            <pc:sldMk cId="4266138784" sldId="271"/>
            <ac:picMk id="13" creationId="{BF221B3D-8B7E-E5C9-DA70-603979371872}"/>
          </ac:picMkLst>
        </pc:picChg>
        <pc:picChg chg="add mod ord">
          <ac:chgData name="DEREK LESLIE NEEDHAM" userId="270bf5c7-1cf0-4bd2-9b60-050757e1c4f3" providerId="ADAL" clId="{F2E26C93-D107-409F-9B82-A785E5DD72BC}" dt="2024-12-09T20:44:55.334" v="5610" actId="1036"/>
          <ac:picMkLst>
            <pc:docMk/>
            <pc:sldMk cId="4266138784" sldId="271"/>
            <ac:picMk id="15" creationId="{715B76D3-70E5-3E20-3EC5-6985EF371442}"/>
          </ac:picMkLst>
        </pc:picChg>
        <pc:picChg chg="add mod">
          <ac:chgData name="DEREK LESLIE NEEDHAM" userId="270bf5c7-1cf0-4bd2-9b60-050757e1c4f3" providerId="ADAL" clId="{F2E26C93-D107-409F-9B82-A785E5DD72BC}" dt="2024-12-09T20:44:55.334" v="5610" actId="1036"/>
          <ac:picMkLst>
            <pc:docMk/>
            <pc:sldMk cId="4266138784" sldId="271"/>
            <ac:picMk id="18" creationId="{BF221B3D-8B7E-E5C9-DA70-603979371872}"/>
          </ac:picMkLst>
        </pc:picChg>
        <pc:picChg chg="del">
          <ac:chgData name="DEREK LESLIE NEEDHAM" userId="270bf5c7-1cf0-4bd2-9b60-050757e1c4f3" providerId="ADAL" clId="{F2E26C93-D107-409F-9B82-A785E5DD72BC}" dt="2024-11-28T17:56:10.701" v="2626" actId="478"/>
          <ac:picMkLst>
            <pc:docMk/>
            <pc:sldMk cId="4266138784" sldId="271"/>
            <ac:picMk id="28" creationId="{7448A0EC-73B8-075B-4ED5-AA1CB8AA3776}"/>
          </ac:picMkLst>
        </pc:picChg>
        <pc:picChg chg="del mod">
          <ac:chgData name="DEREK LESLIE NEEDHAM" userId="270bf5c7-1cf0-4bd2-9b60-050757e1c4f3" providerId="ADAL" clId="{F2E26C93-D107-409F-9B82-A785E5DD72BC}" dt="2024-12-09T20:32:23.942" v="5522" actId="478"/>
          <ac:picMkLst>
            <pc:docMk/>
            <pc:sldMk cId="4266138784" sldId="271"/>
            <ac:picMk id="34" creationId="{7B6C0AEE-010E-7B1F-789E-043FF11903C1}"/>
          </ac:picMkLst>
        </pc:picChg>
      </pc:sldChg>
      <pc:sldChg chg="addSp delSp modSp new mod modTransition">
        <pc:chgData name="DEREK LESLIE NEEDHAM" userId="270bf5c7-1cf0-4bd2-9b60-050757e1c4f3" providerId="ADAL" clId="{F2E26C93-D107-409F-9B82-A785E5DD72BC}" dt="2024-12-09T21:22:00.285" v="6346" actId="1035"/>
        <pc:sldMkLst>
          <pc:docMk/>
          <pc:sldMk cId="3219662908" sldId="272"/>
        </pc:sldMkLst>
        <pc:spChg chg="mod">
          <ac:chgData name="DEREK LESLIE NEEDHAM" userId="270bf5c7-1cf0-4bd2-9b60-050757e1c4f3" providerId="ADAL" clId="{F2E26C93-D107-409F-9B82-A785E5DD72BC}" dt="2024-11-28T18:09:27.677" v="2735"/>
          <ac:spMkLst>
            <pc:docMk/>
            <pc:sldMk cId="3219662908" sldId="272"/>
            <ac:spMk id="2" creationId="{2D9EF1B1-895C-9738-1FF9-98E6F4E59A21}"/>
          </ac:spMkLst>
        </pc:spChg>
        <pc:spChg chg="mod">
          <ac:chgData name="DEREK LESLIE NEEDHAM" userId="270bf5c7-1cf0-4bd2-9b60-050757e1c4f3" providerId="ADAL" clId="{F2E26C93-D107-409F-9B82-A785E5DD72BC}" dt="2024-12-09T21:21:49.912" v="6329" actId="403"/>
          <ac:spMkLst>
            <pc:docMk/>
            <pc:sldMk cId="3219662908" sldId="272"/>
            <ac:spMk id="3" creationId="{FCBCE6B3-D774-16A0-9532-E558FC73DC60}"/>
          </ac:spMkLst>
        </pc:spChg>
        <pc:spChg chg="add mod">
          <ac:chgData name="DEREK LESLIE NEEDHAM" userId="270bf5c7-1cf0-4bd2-9b60-050757e1c4f3" providerId="ADAL" clId="{F2E26C93-D107-409F-9B82-A785E5DD72BC}" dt="2024-11-28T18:08:35.664" v="2726"/>
          <ac:spMkLst>
            <pc:docMk/>
            <pc:sldMk cId="3219662908" sldId="272"/>
            <ac:spMk id="5" creationId="{3E368C3F-9E86-B94B-2511-5BF250F8364D}"/>
          </ac:spMkLst>
        </pc:spChg>
        <pc:spChg chg="add mod">
          <ac:chgData name="DEREK LESLIE NEEDHAM" userId="270bf5c7-1cf0-4bd2-9b60-050757e1c4f3" providerId="ADAL" clId="{F2E26C93-D107-409F-9B82-A785E5DD72BC}" dt="2024-12-02T19:57:16.546" v="5449" actId="1076"/>
          <ac:spMkLst>
            <pc:docMk/>
            <pc:sldMk cId="3219662908" sldId="272"/>
            <ac:spMk id="6" creationId="{CD29E511-E152-0A46-3A37-49A695B4D7AD}"/>
          </ac:spMkLst>
        </pc:spChg>
        <pc:spChg chg="add mod">
          <ac:chgData name="DEREK LESLIE NEEDHAM" userId="270bf5c7-1cf0-4bd2-9b60-050757e1c4f3" providerId="ADAL" clId="{F2E26C93-D107-409F-9B82-A785E5DD72BC}" dt="2024-12-02T19:57:10.809" v="5448" actId="1076"/>
          <ac:spMkLst>
            <pc:docMk/>
            <pc:sldMk cId="3219662908" sldId="272"/>
            <ac:spMk id="7" creationId="{0051AB41-225E-7F2E-B03B-3CE99806A37E}"/>
          </ac:spMkLst>
        </pc:spChg>
        <pc:graphicFrameChg chg="add mod modGraphic">
          <ac:chgData name="DEREK LESLIE NEEDHAM" userId="270bf5c7-1cf0-4bd2-9b60-050757e1c4f3" providerId="ADAL" clId="{F2E26C93-D107-409F-9B82-A785E5DD72BC}" dt="2024-12-09T21:22:00.285" v="6346" actId="1035"/>
          <ac:graphicFrameMkLst>
            <pc:docMk/>
            <pc:sldMk cId="3219662908" sldId="272"/>
            <ac:graphicFrameMk id="8" creationId="{3C06A9A8-8913-8FF3-F9AB-DDCD18B916FC}"/>
          </ac:graphicFrameMkLst>
        </pc:graphicFrameChg>
        <pc:picChg chg="add mod">
          <ac:chgData name="DEREK LESLIE NEEDHAM" userId="270bf5c7-1cf0-4bd2-9b60-050757e1c4f3" providerId="ADAL" clId="{F2E26C93-D107-409F-9B82-A785E5DD72BC}" dt="2024-11-28T18:08:35.664" v="2726"/>
          <ac:picMkLst>
            <pc:docMk/>
            <pc:sldMk cId="3219662908" sldId="272"/>
            <ac:picMk id="4" creationId="{85C0BC94-E65F-67C2-A942-E0E774038CC2}"/>
          </ac:picMkLst>
        </pc:picChg>
        <pc:picChg chg="add del mod">
          <ac:chgData name="DEREK LESLIE NEEDHAM" userId="270bf5c7-1cf0-4bd2-9b60-050757e1c4f3" providerId="ADAL" clId="{F2E26C93-D107-409F-9B82-A785E5DD72BC}" dt="2024-11-28T18:28:35.512" v="3185" actId="478"/>
          <ac:picMkLst>
            <pc:docMk/>
            <pc:sldMk cId="3219662908" sldId="272"/>
            <ac:picMk id="9" creationId="{974FCF0F-3C79-5A64-95A3-C9546BCB62B6}"/>
          </ac:picMkLst>
        </pc:picChg>
      </pc:sldChg>
      <pc:sldChg chg="addSp delSp modSp add mod modTransition chgLayout">
        <pc:chgData name="DEREK LESLIE NEEDHAM" userId="270bf5c7-1cf0-4bd2-9b60-050757e1c4f3" providerId="ADAL" clId="{F2E26C93-D107-409F-9B82-A785E5DD72BC}" dt="2024-12-09T21:22:28.428" v="6348" actId="403"/>
        <pc:sldMkLst>
          <pc:docMk/>
          <pc:sldMk cId="1501339280" sldId="273"/>
        </pc:sldMkLst>
        <pc:spChg chg="mod ord">
          <ac:chgData name="DEREK LESLIE NEEDHAM" userId="270bf5c7-1cf0-4bd2-9b60-050757e1c4f3" providerId="ADAL" clId="{F2E26C93-D107-409F-9B82-A785E5DD72BC}" dt="2024-12-09T20:47:01.617" v="5612" actId="700"/>
          <ac:spMkLst>
            <pc:docMk/>
            <pc:sldMk cId="1501339280" sldId="273"/>
            <ac:spMk id="2" creationId="{61895EC8-D6CA-75F5-8AC0-5765E8D53165}"/>
          </ac:spMkLst>
        </pc:spChg>
        <pc:spChg chg="add del mod ord">
          <ac:chgData name="DEREK LESLIE NEEDHAM" userId="270bf5c7-1cf0-4bd2-9b60-050757e1c4f3" providerId="ADAL" clId="{F2E26C93-D107-409F-9B82-A785E5DD72BC}" dt="2024-12-09T21:22:28.428" v="6348" actId="403"/>
          <ac:spMkLst>
            <pc:docMk/>
            <pc:sldMk cId="1501339280" sldId="273"/>
            <ac:spMk id="3" creationId="{D4635EEB-086F-6B2E-D22D-0B5E3EB0BFEE}"/>
          </ac:spMkLst>
        </pc:spChg>
        <pc:spChg chg="mod">
          <ac:chgData name="DEREK LESLIE NEEDHAM" userId="270bf5c7-1cf0-4bd2-9b60-050757e1c4f3" providerId="ADAL" clId="{F2E26C93-D107-409F-9B82-A785E5DD72BC}" dt="2024-11-28T18:22:50.133" v="3135" actId="1076"/>
          <ac:spMkLst>
            <pc:docMk/>
            <pc:sldMk cId="1501339280" sldId="273"/>
            <ac:spMk id="6" creationId="{8B8767A7-3AB0-AC78-86AF-B1FE0016253E}"/>
          </ac:spMkLst>
        </pc:spChg>
        <pc:spChg chg="mod">
          <ac:chgData name="DEREK LESLIE NEEDHAM" userId="270bf5c7-1cf0-4bd2-9b60-050757e1c4f3" providerId="ADAL" clId="{F2E26C93-D107-409F-9B82-A785E5DD72BC}" dt="2024-11-28T18:22:54.239" v="3136" actId="1076"/>
          <ac:spMkLst>
            <pc:docMk/>
            <pc:sldMk cId="1501339280" sldId="273"/>
            <ac:spMk id="7" creationId="{F310FE5E-9860-345F-8D5F-32C1D03CF5C9}"/>
          </ac:spMkLst>
        </pc:spChg>
        <pc:graphicFrameChg chg="del">
          <ac:chgData name="DEREK LESLIE NEEDHAM" userId="270bf5c7-1cf0-4bd2-9b60-050757e1c4f3" providerId="ADAL" clId="{F2E26C93-D107-409F-9B82-A785E5DD72BC}" dt="2024-11-28T18:22:20.396" v="3130" actId="478"/>
          <ac:graphicFrameMkLst>
            <pc:docMk/>
            <pc:sldMk cId="1501339280" sldId="273"/>
            <ac:graphicFrameMk id="8" creationId="{90A1073F-C852-6A00-F4FB-B8112C5E57C6}"/>
          </ac:graphicFrameMkLst>
        </pc:graphicFrameChg>
        <pc:picChg chg="add mod">
          <ac:chgData name="DEREK LESLIE NEEDHAM" userId="270bf5c7-1cf0-4bd2-9b60-050757e1c4f3" providerId="ADAL" clId="{F2E26C93-D107-409F-9B82-A785E5DD72BC}" dt="2024-12-09T21:22:22.766" v="6347" actId="1076"/>
          <ac:picMkLst>
            <pc:docMk/>
            <pc:sldMk cId="1501339280" sldId="273"/>
            <ac:picMk id="9" creationId="{768E75E6-C962-EEC6-8996-4AC7F3A8BC3F}"/>
          </ac:picMkLst>
        </pc:picChg>
        <pc:picChg chg="add del mod ord">
          <ac:chgData name="DEREK LESLIE NEEDHAM" userId="270bf5c7-1cf0-4bd2-9b60-050757e1c4f3" providerId="ADAL" clId="{F2E26C93-D107-409F-9B82-A785E5DD72BC}" dt="2024-11-28T18:23:40.350" v="3140" actId="22"/>
          <ac:picMkLst>
            <pc:docMk/>
            <pc:sldMk cId="1501339280" sldId="273"/>
            <ac:picMk id="10" creationId="{E495F782-7A9A-5722-5979-4E77EE6A2949}"/>
          </ac:picMkLst>
        </pc:picChg>
        <pc:picChg chg="add del mod">
          <ac:chgData name="DEREK LESLIE NEEDHAM" userId="270bf5c7-1cf0-4bd2-9b60-050757e1c4f3" providerId="ADAL" clId="{F2E26C93-D107-409F-9B82-A785E5DD72BC}" dt="2024-12-09T20:46:46.163" v="5611" actId="478"/>
          <ac:picMkLst>
            <pc:docMk/>
            <pc:sldMk cId="1501339280" sldId="273"/>
            <ac:picMk id="12" creationId="{9FBC3C75-F25B-FCEC-7808-9C46433430AC}"/>
          </ac:picMkLst>
        </pc:picChg>
      </pc:sldChg>
      <pc:sldChg chg="addSp delSp modSp new mod modTransition">
        <pc:chgData name="DEREK LESLIE NEEDHAM" userId="270bf5c7-1cf0-4bd2-9b60-050757e1c4f3" providerId="ADAL" clId="{F2E26C93-D107-409F-9B82-A785E5DD72BC}" dt="2024-12-10T19:42:01.112" v="7281" actId="14100"/>
        <pc:sldMkLst>
          <pc:docMk/>
          <pc:sldMk cId="1256808118" sldId="274"/>
        </pc:sldMkLst>
        <pc:spChg chg="mod">
          <ac:chgData name="DEREK LESLIE NEEDHAM" userId="270bf5c7-1cf0-4bd2-9b60-050757e1c4f3" providerId="ADAL" clId="{F2E26C93-D107-409F-9B82-A785E5DD72BC}" dt="2024-11-28T18:31:37.828" v="3208"/>
          <ac:spMkLst>
            <pc:docMk/>
            <pc:sldMk cId="1256808118" sldId="274"/>
            <ac:spMk id="2" creationId="{BAAE04EC-8265-6DDD-74AF-6B2146C87748}"/>
          </ac:spMkLst>
        </pc:spChg>
        <pc:spChg chg="del">
          <ac:chgData name="DEREK LESLIE NEEDHAM" userId="270bf5c7-1cf0-4bd2-9b60-050757e1c4f3" providerId="ADAL" clId="{F2E26C93-D107-409F-9B82-A785E5DD72BC}" dt="2024-11-28T18:39:55.839" v="3209" actId="1032"/>
          <ac:spMkLst>
            <pc:docMk/>
            <pc:sldMk cId="1256808118" sldId="274"/>
            <ac:spMk id="3" creationId="{FF7570F3-CC17-4D3E-432A-DAA508DAC555}"/>
          </ac:spMkLst>
        </pc:spChg>
        <pc:spChg chg="add del mod">
          <ac:chgData name="DEREK LESLIE NEEDHAM" userId="270bf5c7-1cf0-4bd2-9b60-050757e1c4f3" providerId="ADAL" clId="{F2E26C93-D107-409F-9B82-A785E5DD72BC}" dt="2024-11-28T18:48:55.935" v="3231" actId="478"/>
          <ac:spMkLst>
            <pc:docMk/>
            <pc:sldMk cId="1256808118" sldId="274"/>
            <ac:spMk id="4" creationId="{820E52C7-9C4A-F15C-F100-A4A5D17D4055}"/>
          </ac:spMkLst>
        </pc:spChg>
        <pc:spChg chg="add del mod">
          <ac:chgData name="DEREK LESLIE NEEDHAM" userId="270bf5c7-1cf0-4bd2-9b60-050757e1c4f3" providerId="ADAL" clId="{F2E26C93-D107-409F-9B82-A785E5DD72BC}" dt="2024-12-09T21:23:56.268" v="6363" actId="1076"/>
          <ac:spMkLst>
            <pc:docMk/>
            <pc:sldMk cId="1256808118" sldId="274"/>
            <ac:spMk id="5" creationId="{1B9F7B7A-ED44-A32F-303E-100A826443AE}"/>
          </ac:spMkLst>
        </pc:spChg>
        <pc:spChg chg="add mod">
          <ac:chgData name="DEREK LESLIE NEEDHAM" userId="270bf5c7-1cf0-4bd2-9b60-050757e1c4f3" providerId="ADAL" clId="{F2E26C93-D107-409F-9B82-A785E5DD72BC}" dt="2024-11-28T18:31:32.023" v="3207"/>
          <ac:spMkLst>
            <pc:docMk/>
            <pc:sldMk cId="1256808118" sldId="274"/>
            <ac:spMk id="7" creationId="{695D5212-BE41-354B-FB08-28F7F445CF36}"/>
          </ac:spMkLst>
        </pc:spChg>
        <pc:spChg chg="add del mod">
          <ac:chgData name="DEREK LESLIE NEEDHAM" userId="270bf5c7-1cf0-4bd2-9b60-050757e1c4f3" providerId="ADAL" clId="{F2E26C93-D107-409F-9B82-A785E5DD72BC}" dt="2024-11-28T18:42:18.087" v="3224" actId="22"/>
          <ac:spMkLst>
            <pc:docMk/>
            <pc:sldMk cId="1256808118" sldId="274"/>
            <ac:spMk id="10" creationId="{8CE4A296-0062-F57F-9F97-C25D778C730A}"/>
          </ac:spMkLst>
        </pc:spChg>
        <pc:spChg chg="add del mod">
          <ac:chgData name="DEREK LESLIE NEEDHAM" userId="270bf5c7-1cf0-4bd2-9b60-050757e1c4f3" providerId="ADAL" clId="{F2E26C93-D107-409F-9B82-A785E5DD72BC}" dt="2024-11-28T18:49:21.346" v="3234"/>
          <ac:spMkLst>
            <pc:docMk/>
            <pc:sldMk cId="1256808118" sldId="274"/>
            <ac:spMk id="14" creationId="{DBD5D0FC-F46B-4746-9F29-75318102A5D6}"/>
          </ac:spMkLst>
        </pc:spChg>
        <pc:spChg chg="add del mod">
          <ac:chgData name="DEREK LESLIE NEEDHAM" userId="270bf5c7-1cf0-4bd2-9b60-050757e1c4f3" providerId="ADAL" clId="{F2E26C93-D107-409F-9B82-A785E5DD72BC}" dt="2024-11-28T18:49:24.638" v="3235"/>
          <ac:spMkLst>
            <pc:docMk/>
            <pc:sldMk cId="1256808118" sldId="274"/>
            <ac:spMk id="16" creationId="{DEAEDF8D-6633-5006-9C89-FFCDD21C4667}"/>
          </ac:spMkLst>
        </pc:spChg>
        <pc:spChg chg="add del mod">
          <ac:chgData name="DEREK LESLIE NEEDHAM" userId="270bf5c7-1cf0-4bd2-9b60-050757e1c4f3" providerId="ADAL" clId="{F2E26C93-D107-409F-9B82-A785E5DD72BC}" dt="2024-11-28T19:11:32.689" v="3264" actId="1032"/>
          <ac:spMkLst>
            <pc:docMk/>
            <pc:sldMk cId="1256808118" sldId="274"/>
            <ac:spMk id="17" creationId="{02401F33-D330-532C-652A-264F6F355EA7}"/>
          </ac:spMkLst>
        </pc:spChg>
        <pc:spChg chg="add mod">
          <ac:chgData name="DEREK LESLIE NEEDHAM" userId="270bf5c7-1cf0-4bd2-9b60-050757e1c4f3" providerId="ADAL" clId="{F2E26C93-D107-409F-9B82-A785E5DD72BC}" dt="2024-12-09T21:26:54.446" v="6457" actId="1036"/>
          <ac:spMkLst>
            <pc:docMk/>
            <pc:sldMk cId="1256808118" sldId="274"/>
            <ac:spMk id="32" creationId="{1810611E-E7D1-A18B-D7E6-A49A56AECABB}"/>
          </ac:spMkLst>
        </pc:spChg>
        <pc:spChg chg="add mod">
          <ac:chgData name="DEREK LESLIE NEEDHAM" userId="270bf5c7-1cf0-4bd2-9b60-050757e1c4f3" providerId="ADAL" clId="{F2E26C93-D107-409F-9B82-A785E5DD72BC}" dt="2024-12-10T19:42:01.112" v="7281" actId="14100"/>
          <ac:spMkLst>
            <pc:docMk/>
            <pc:sldMk cId="1256808118" sldId="274"/>
            <ac:spMk id="33" creationId="{0676D7A8-C4F4-0E36-53AF-76B1BC941DFB}"/>
          </ac:spMkLst>
        </pc:spChg>
        <pc:graphicFrameChg chg="add del mod modGraphic">
          <ac:chgData name="DEREK LESLIE NEEDHAM" userId="270bf5c7-1cf0-4bd2-9b60-050757e1c4f3" providerId="ADAL" clId="{F2E26C93-D107-409F-9B82-A785E5DD72BC}" dt="2024-11-28T18:41:11.996" v="3223" actId="478"/>
          <ac:graphicFrameMkLst>
            <pc:docMk/>
            <pc:sldMk cId="1256808118" sldId="274"/>
            <ac:graphicFrameMk id="8" creationId="{B73B91E9-E85D-A354-CD95-1F081526B846}"/>
          </ac:graphicFrameMkLst>
        </pc:graphicFrameChg>
        <pc:graphicFrameChg chg="add del modGraphic">
          <ac:chgData name="DEREK LESLIE NEEDHAM" userId="270bf5c7-1cf0-4bd2-9b60-050757e1c4f3" providerId="ADAL" clId="{F2E26C93-D107-409F-9B82-A785E5DD72BC}" dt="2024-11-28T18:48:29.840" v="3227" actId="1032"/>
          <ac:graphicFrameMkLst>
            <pc:docMk/>
            <pc:sldMk cId="1256808118" sldId="274"/>
            <ac:graphicFrameMk id="15" creationId="{7FF7308A-DFEA-4C5C-C11D-A9AC063BB4AC}"/>
          </ac:graphicFrameMkLst>
        </pc:graphicFrameChg>
        <pc:graphicFrameChg chg="add mod">
          <ac:chgData name="DEREK LESLIE NEEDHAM" userId="270bf5c7-1cf0-4bd2-9b60-050757e1c4f3" providerId="ADAL" clId="{F2E26C93-D107-409F-9B82-A785E5DD72BC}" dt="2024-11-28T18:51:36.476" v="3245" actId="1957"/>
          <ac:graphicFrameMkLst>
            <pc:docMk/>
            <pc:sldMk cId="1256808118" sldId="274"/>
            <ac:graphicFrameMk id="20" creationId="{98A5920F-BC62-6879-3BFE-42BEA2E26DF1}"/>
          </ac:graphicFrameMkLst>
        </pc:graphicFrameChg>
        <pc:graphicFrameChg chg="add del mod modGraphic">
          <ac:chgData name="DEREK LESLIE NEEDHAM" userId="270bf5c7-1cf0-4bd2-9b60-050757e1c4f3" providerId="ADAL" clId="{F2E26C93-D107-409F-9B82-A785E5DD72BC}" dt="2024-11-28T19:07:21.295" v="3248" actId="1032"/>
          <ac:graphicFrameMkLst>
            <pc:docMk/>
            <pc:sldMk cId="1256808118" sldId="274"/>
            <ac:graphicFrameMk id="21" creationId="{7DF26D35-194F-B44B-4830-25A342EE1FD3}"/>
          </ac:graphicFrameMkLst>
        </pc:graphicFrameChg>
        <pc:graphicFrameChg chg="add del mod modGraphic">
          <ac:chgData name="DEREK LESLIE NEEDHAM" userId="270bf5c7-1cf0-4bd2-9b60-050757e1c4f3" providerId="ADAL" clId="{F2E26C93-D107-409F-9B82-A785E5DD72BC}" dt="2024-11-28T19:08:41.533" v="3259" actId="1032"/>
          <ac:graphicFrameMkLst>
            <pc:docMk/>
            <pc:sldMk cId="1256808118" sldId="274"/>
            <ac:graphicFrameMk id="22" creationId="{E91565A4-A7F2-0026-C4A1-9E96D3976A38}"/>
          </ac:graphicFrameMkLst>
        </pc:graphicFrameChg>
        <pc:graphicFrameChg chg="add del mod modGraphic">
          <ac:chgData name="DEREK LESLIE NEEDHAM" userId="270bf5c7-1cf0-4bd2-9b60-050757e1c4f3" providerId="ADAL" clId="{F2E26C93-D107-409F-9B82-A785E5DD72BC}" dt="2024-11-28T19:09:40.765" v="3263" actId="1032"/>
          <ac:graphicFrameMkLst>
            <pc:docMk/>
            <pc:sldMk cId="1256808118" sldId="274"/>
            <ac:graphicFrameMk id="23" creationId="{C6CCB57A-B772-0341-CF00-8A47A4E53352}"/>
          </ac:graphicFrameMkLst>
        </pc:graphicFrameChg>
        <pc:graphicFrameChg chg="add mod modGraphic">
          <ac:chgData name="DEREK LESLIE NEEDHAM" userId="270bf5c7-1cf0-4bd2-9b60-050757e1c4f3" providerId="ADAL" clId="{F2E26C93-D107-409F-9B82-A785E5DD72BC}" dt="2024-12-09T21:25:24.014" v="6414"/>
          <ac:graphicFrameMkLst>
            <pc:docMk/>
            <pc:sldMk cId="1256808118" sldId="274"/>
            <ac:graphicFrameMk id="24" creationId="{28EF721F-B01F-BA94-38DB-7E2B763A5726}"/>
          </ac:graphicFrameMkLst>
        </pc:graphicFrameChg>
        <pc:picChg chg="add mod">
          <ac:chgData name="DEREK LESLIE NEEDHAM" userId="270bf5c7-1cf0-4bd2-9b60-050757e1c4f3" providerId="ADAL" clId="{F2E26C93-D107-409F-9B82-A785E5DD72BC}" dt="2024-12-10T19:12:34.267" v="6967" actId="167"/>
          <ac:picMkLst>
            <pc:docMk/>
            <pc:sldMk cId="1256808118" sldId="274"/>
            <ac:picMk id="6" creationId="{2F8D1B3F-4F08-9AE2-8DD4-49CFCA0551A7}"/>
          </ac:picMkLst>
        </pc:picChg>
        <pc:picChg chg="add del mod ord">
          <ac:chgData name="DEREK LESLIE NEEDHAM" userId="270bf5c7-1cf0-4bd2-9b60-050757e1c4f3" providerId="ADAL" clId="{F2E26C93-D107-409F-9B82-A785E5DD72BC}" dt="2024-11-28T18:42:44.351" v="3225" actId="478"/>
          <ac:picMkLst>
            <pc:docMk/>
            <pc:sldMk cId="1256808118" sldId="274"/>
            <ac:picMk id="12" creationId="{5F9A7080-5297-5B19-4DD7-2AD5F8DDCC19}"/>
          </ac:picMkLst>
        </pc:picChg>
        <pc:picChg chg="add del mod">
          <ac:chgData name="DEREK LESLIE NEEDHAM" userId="270bf5c7-1cf0-4bd2-9b60-050757e1c4f3" providerId="ADAL" clId="{F2E26C93-D107-409F-9B82-A785E5DD72BC}" dt="2024-11-28T19:13:21.512" v="3297" actId="21"/>
          <ac:picMkLst>
            <pc:docMk/>
            <pc:sldMk cId="1256808118" sldId="274"/>
            <ac:picMk id="26" creationId="{1C383057-44BA-BDC9-CA37-4ECD551969D2}"/>
          </ac:picMkLst>
        </pc:picChg>
        <pc:picChg chg="add mod">
          <ac:chgData name="DEREK LESLIE NEEDHAM" userId="270bf5c7-1cf0-4bd2-9b60-050757e1c4f3" providerId="ADAL" clId="{F2E26C93-D107-409F-9B82-A785E5DD72BC}" dt="2024-12-09T21:25:20.054" v="6413" actId="1076"/>
          <ac:picMkLst>
            <pc:docMk/>
            <pc:sldMk cId="1256808118" sldId="274"/>
            <ac:picMk id="27" creationId="{1C383057-44BA-BDC9-CA37-4ECD551969D2}"/>
          </ac:picMkLst>
        </pc:picChg>
        <pc:picChg chg="add mod">
          <ac:chgData name="DEREK LESLIE NEEDHAM" userId="270bf5c7-1cf0-4bd2-9b60-050757e1c4f3" providerId="ADAL" clId="{F2E26C93-D107-409F-9B82-A785E5DD72BC}" dt="2024-12-09T21:25:43.918" v="6416" actId="1076"/>
          <ac:picMkLst>
            <pc:docMk/>
            <pc:sldMk cId="1256808118" sldId="274"/>
            <ac:picMk id="29" creationId="{66BB3282-3ECC-2A8A-0838-CF82B8AB8018}"/>
          </ac:picMkLst>
        </pc:picChg>
        <pc:picChg chg="add mod">
          <ac:chgData name="DEREK LESLIE NEEDHAM" userId="270bf5c7-1cf0-4bd2-9b60-050757e1c4f3" providerId="ADAL" clId="{F2E26C93-D107-409F-9B82-A785E5DD72BC}" dt="2024-12-09T21:25:35.848" v="6415" actId="1076"/>
          <ac:picMkLst>
            <pc:docMk/>
            <pc:sldMk cId="1256808118" sldId="274"/>
            <ac:picMk id="31" creationId="{77BA3597-DD74-8197-4842-8A0FBDA1749D}"/>
          </ac:picMkLst>
        </pc:picChg>
      </pc:sldChg>
      <pc:sldChg chg="addSp delSp modSp add del mod chgLayout">
        <pc:chgData name="DEREK LESLIE NEEDHAM" userId="270bf5c7-1cf0-4bd2-9b60-050757e1c4f3" providerId="ADAL" clId="{F2E26C93-D107-409F-9B82-A785E5DD72BC}" dt="2024-11-28T20:01:43.413" v="4421" actId="47"/>
        <pc:sldMkLst>
          <pc:docMk/>
          <pc:sldMk cId="501076021" sldId="275"/>
        </pc:sldMkLst>
        <pc:spChg chg="mod ord">
          <ac:chgData name="DEREK LESLIE NEEDHAM" userId="270bf5c7-1cf0-4bd2-9b60-050757e1c4f3" providerId="ADAL" clId="{F2E26C93-D107-409F-9B82-A785E5DD72BC}" dt="2024-11-28T19:29:28.492" v="3763" actId="700"/>
          <ac:spMkLst>
            <pc:docMk/>
            <pc:sldMk cId="501076021" sldId="275"/>
            <ac:spMk id="2" creationId="{9A1C80CD-734E-917C-BB25-CA28F009928F}"/>
          </ac:spMkLst>
        </pc:spChg>
        <pc:spChg chg="mod">
          <ac:chgData name="DEREK LESLIE NEEDHAM" userId="270bf5c7-1cf0-4bd2-9b60-050757e1c4f3" providerId="ADAL" clId="{F2E26C93-D107-409F-9B82-A785E5DD72BC}" dt="2024-11-28T19:30:59.525" v="3789" actId="1076"/>
          <ac:spMkLst>
            <pc:docMk/>
            <pc:sldMk cId="501076021" sldId="275"/>
            <ac:spMk id="4" creationId="{BF85729B-748B-003A-EE8E-E81FB2368D69}"/>
          </ac:spMkLst>
        </pc:spChg>
        <pc:spChg chg="mod">
          <ac:chgData name="DEREK LESLIE NEEDHAM" userId="270bf5c7-1cf0-4bd2-9b60-050757e1c4f3" providerId="ADAL" clId="{F2E26C93-D107-409F-9B82-A785E5DD72BC}" dt="2024-11-28T19:30:56.780" v="3788" actId="1076"/>
          <ac:spMkLst>
            <pc:docMk/>
            <pc:sldMk cId="501076021" sldId="275"/>
            <ac:spMk id="5" creationId="{178A9D53-89EB-B3E9-E746-2D5396F4A8C0}"/>
          </ac:spMkLst>
        </pc:spChg>
        <pc:spChg chg="add del mod">
          <ac:chgData name="DEREK LESLIE NEEDHAM" userId="270bf5c7-1cf0-4bd2-9b60-050757e1c4f3" providerId="ADAL" clId="{F2E26C93-D107-409F-9B82-A785E5DD72BC}" dt="2024-11-28T19:29:22.938" v="3761" actId="478"/>
          <ac:spMkLst>
            <pc:docMk/>
            <pc:sldMk cId="501076021" sldId="275"/>
            <ac:spMk id="8" creationId="{991167A8-8A17-AD3B-7DE4-B4D1DBB71E93}"/>
          </ac:spMkLst>
        </pc:spChg>
        <pc:spChg chg="add mod ord">
          <ac:chgData name="DEREK LESLIE NEEDHAM" userId="270bf5c7-1cf0-4bd2-9b60-050757e1c4f3" providerId="ADAL" clId="{F2E26C93-D107-409F-9B82-A785E5DD72BC}" dt="2024-11-28T19:31:28.662" v="3794" actId="20577"/>
          <ac:spMkLst>
            <pc:docMk/>
            <pc:sldMk cId="501076021" sldId="275"/>
            <ac:spMk id="9" creationId="{097042DF-3631-1EC6-3016-982B7E3A8F8D}"/>
          </ac:spMkLst>
        </pc:spChg>
        <pc:spChg chg="add del">
          <ac:chgData name="DEREK LESLIE NEEDHAM" userId="270bf5c7-1cf0-4bd2-9b60-050757e1c4f3" providerId="ADAL" clId="{F2E26C93-D107-409F-9B82-A785E5DD72BC}" dt="2024-11-28T19:32:58.945" v="3800" actId="22"/>
          <ac:spMkLst>
            <pc:docMk/>
            <pc:sldMk cId="501076021" sldId="275"/>
            <ac:spMk id="12" creationId="{85B897CD-1B00-CB32-8FE3-3CD1918E69A1}"/>
          </ac:spMkLst>
        </pc:spChg>
        <pc:spChg chg="del">
          <ac:chgData name="DEREK LESLIE NEEDHAM" userId="270bf5c7-1cf0-4bd2-9b60-050757e1c4f3" providerId="ADAL" clId="{F2E26C93-D107-409F-9B82-A785E5DD72BC}" dt="2024-11-28T19:29:19.622" v="3759" actId="478"/>
          <ac:spMkLst>
            <pc:docMk/>
            <pc:sldMk cId="501076021" sldId="275"/>
            <ac:spMk id="32" creationId="{A76F3948-41DC-75A9-2F75-268A23F6198E}"/>
          </ac:spMkLst>
        </pc:spChg>
        <pc:spChg chg="del">
          <ac:chgData name="DEREK LESLIE NEEDHAM" userId="270bf5c7-1cf0-4bd2-9b60-050757e1c4f3" providerId="ADAL" clId="{F2E26C93-D107-409F-9B82-A785E5DD72BC}" dt="2024-11-28T19:29:24.623" v="3762" actId="478"/>
          <ac:spMkLst>
            <pc:docMk/>
            <pc:sldMk cId="501076021" sldId="275"/>
            <ac:spMk id="33" creationId="{38F05AE4-3082-1EB8-B3D3-E8FDDFEF77CA}"/>
          </ac:spMkLst>
        </pc:spChg>
        <pc:graphicFrameChg chg="del">
          <ac:chgData name="DEREK LESLIE NEEDHAM" userId="270bf5c7-1cf0-4bd2-9b60-050757e1c4f3" providerId="ADAL" clId="{F2E26C93-D107-409F-9B82-A785E5DD72BC}" dt="2024-11-28T19:28:52.736" v="3753" actId="478"/>
          <ac:graphicFrameMkLst>
            <pc:docMk/>
            <pc:sldMk cId="501076021" sldId="275"/>
            <ac:graphicFrameMk id="24" creationId="{61BCEB16-4123-5B04-64E0-2375ECC14256}"/>
          </ac:graphicFrameMkLst>
        </pc:graphicFrameChg>
        <pc:picChg chg="add del mod">
          <ac:chgData name="DEREK LESLIE NEEDHAM" userId="270bf5c7-1cf0-4bd2-9b60-050757e1c4f3" providerId="ADAL" clId="{F2E26C93-D107-409F-9B82-A785E5DD72BC}" dt="2024-11-28T19:42:56.921" v="4163" actId="478"/>
          <ac:picMkLst>
            <pc:docMk/>
            <pc:sldMk cId="501076021" sldId="275"/>
            <ac:picMk id="10" creationId="{C17B45CD-69D6-53A2-3ADA-036D33F3C062}"/>
          </ac:picMkLst>
        </pc:picChg>
        <pc:picChg chg="add del mod">
          <ac:chgData name="DEREK LESLIE NEEDHAM" userId="270bf5c7-1cf0-4bd2-9b60-050757e1c4f3" providerId="ADAL" clId="{F2E26C93-D107-409F-9B82-A785E5DD72BC}" dt="2024-11-28T19:43:49.582" v="4172" actId="478"/>
          <ac:picMkLst>
            <pc:docMk/>
            <pc:sldMk cId="501076021" sldId="275"/>
            <ac:picMk id="13" creationId="{B7216A55-C60E-C618-BE35-35B25CE1B3C6}"/>
          </ac:picMkLst>
        </pc:picChg>
        <pc:picChg chg="add del mod">
          <ac:chgData name="DEREK LESLIE NEEDHAM" userId="270bf5c7-1cf0-4bd2-9b60-050757e1c4f3" providerId="ADAL" clId="{F2E26C93-D107-409F-9B82-A785E5DD72BC}" dt="2024-11-28T19:43:50.511" v="4173" actId="478"/>
          <ac:picMkLst>
            <pc:docMk/>
            <pc:sldMk cId="501076021" sldId="275"/>
            <ac:picMk id="14" creationId="{5D27C142-6ACA-4F02-9289-2152BB0CA57F}"/>
          </ac:picMkLst>
        </pc:picChg>
        <pc:picChg chg="add del mod">
          <ac:chgData name="DEREK LESLIE NEEDHAM" userId="270bf5c7-1cf0-4bd2-9b60-050757e1c4f3" providerId="ADAL" clId="{F2E26C93-D107-409F-9B82-A785E5DD72BC}" dt="2024-11-28T19:43:51.126" v="4174" actId="478"/>
          <ac:picMkLst>
            <pc:docMk/>
            <pc:sldMk cId="501076021" sldId="275"/>
            <ac:picMk id="15" creationId="{7927671A-12D8-0641-CB4A-3E80E6029769}"/>
          </ac:picMkLst>
        </pc:picChg>
        <pc:picChg chg="add del mod">
          <ac:chgData name="DEREK LESLIE NEEDHAM" userId="270bf5c7-1cf0-4bd2-9b60-050757e1c4f3" providerId="ADAL" clId="{F2E26C93-D107-409F-9B82-A785E5DD72BC}" dt="2024-11-28T19:43:51.913" v="4175" actId="478"/>
          <ac:picMkLst>
            <pc:docMk/>
            <pc:sldMk cId="501076021" sldId="275"/>
            <ac:picMk id="16" creationId="{BDD350A0-4155-4B92-E8A4-A979475AD5EB}"/>
          </ac:picMkLst>
        </pc:picChg>
        <pc:picChg chg="add mod">
          <ac:chgData name="DEREK LESLIE NEEDHAM" userId="270bf5c7-1cf0-4bd2-9b60-050757e1c4f3" providerId="ADAL" clId="{F2E26C93-D107-409F-9B82-A785E5DD72BC}" dt="2024-11-28T19:44:38.386" v="4192" actId="1037"/>
          <ac:picMkLst>
            <pc:docMk/>
            <pc:sldMk cId="501076021" sldId="275"/>
            <ac:picMk id="17" creationId="{8B506874-2DB9-F87E-EBA2-A472C17ECE42}"/>
          </ac:picMkLst>
        </pc:picChg>
        <pc:picChg chg="add del mod">
          <ac:chgData name="DEREK LESLIE NEEDHAM" userId="270bf5c7-1cf0-4bd2-9b60-050757e1c4f3" providerId="ADAL" clId="{F2E26C93-D107-409F-9B82-A785E5DD72BC}" dt="2024-11-28T19:44:20.853" v="4177" actId="1076"/>
          <ac:picMkLst>
            <pc:docMk/>
            <pc:sldMk cId="501076021" sldId="275"/>
            <ac:picMk id="18" creationId="{6BFC2D38-B35E-9632-4F73-1791D5FF6A91}"/>
          </ac:picMkLst>
        </pc:picChg>
        <pc:picChg chg="add mod">
          <ac:chgData name="DEREK LESLIE NEEDHAM" userId="270bf5c7-1cf0-4bd2-9b60-050757e1c4f3" providerId="ADAL" clId="{F2E26C93-D107-409F-9B82-A785E5DD72BC}" dt="2024-11-28T19:44:20.853" v="4177" actId="1076"/>
          <ac:picMkLst>
            <pc:docMk/>
            <pc:sldMk cId="501076021" sldId="275"/>
            <ac:picMk id="19" creationId="{D264C0A3-9E3F-9003-47C8-98CF18C1646F}"/>
          </ac:picMkLst>
        </pc:picChg>
        <pc:picChg chg="add mod">
          <ac:chgData name="DEREK LESLIE NEEDHAM" userId="270bf5c7-1cf0-4bd2-9b60-050757e1c4f3" providerId="ADAL" clId="{F2E26C93-D107-409F-9B82-A785E5DD72BC}" dt="2024-11-28T19:44:20.853" v="4177" actId="1076"/>
          <ac:picMkLst>
            <pc:docMk/>
            <pc:sldMk cId="501076021" sldId="275"/>
            <ac:picMk id="20" creationId="{8C92926D-B7DD-32EB-3B86-C999F8E52F7B}"/>
          </ac:picMkLst>
        </pc:picChg>
        <pc:picChg chg="add mod">
          <ac:chgData name="DEREK LESLIE NEEDHAM" userId="270bf5c7-1cf0-4bd2-9b60-050757e1c4f3" providerId="ADAL" clId="{F2E26C93-D107-409F-9B82-A785E5DD72BC}" dt="2024-11-28T19:44:30.356" v="4185" actId="1036"/>
          <ac:picMkLst>
            <pc:docMk/>
            <pc:sldMk cId="501076021" sldId="275"/>
            <ac:picMk id="21" creationId="{53A7DC47-DFA2-A82E-BAA8-DCBF214B0A42}"/>
          </ac:picMkLst>
        </pc:picChg>
        <pc:picChg chg="del">
          <ac:chgData name="DEREK LESLIE NEEDHAM" userId="270bf5c7-1cf0-4bd2-9b60-050757e1c4f3" providerId="ADAL" clId="{F2E26C93-D107-409F-9B82-A785E5DD72BC}" dt="2024-11-28T19:28:50.378" v="3752" actId="478"/>
          <ac:picMkLst>
            <pc:docMk/>
            <pc:sldMk cId="501076021" sldId="275"/>
            <ac:picMk id="27" creationId="{49E4DC36-C3B4-E477-3466-1F64CFCC8B35}"/>
          </ac:picMkLst>
        </pc:picChg>
        <pc:picChg chg="del">
          <ac:chgData name="DEREK LESLIE NEEDHAM" userId="270bf5c7-1cf0-4bd2-9b60-050757e1c4f3" providerId="ADAL" clId="{F2E26C93-D107-409F-9B82-A785E5DD72BC}" dt="2024-11-28T19:28:48.162" v="3751" actId="478"/>
          <ac:picMkLst>
            <pc:docMk/>
            <pc:sldMk cId="501076021" sldId="275"/>
            <ac:picMk id="29" creationId="{6534D935-A521-EC2E-9119-E77229E962E2}"/>
          </ac:picMkLst>
        </pc:picChg>
        <pc:picChg chg="del">
          <ac:chgData name="DEREK LESLIE NEEDHAM" userId="270bf5c7-1cf0-4bd2-9b60-050757e1c4f3" providerId="ADAL" clId="{F2E26C93-D107-409F-9B82-A785E5DD72BC}" dt="2024-11-28T19:28:46.005" v="3750" actId="478"/>
          <ac:picMkLst>
            <pc:docMk/>
            <pc:sldMk cId="501076021" sldId="275"/>
            <ac:picMk id="31" creationId="{07EB1839-49DB-07F7-D350-4689240670E4}"/>
          </ac:picMkLst>
        </pc:picChg>
        <pc:picChg chg="add">
          <ac:chgData name="DEREK LESLIE NEEDHAM" userId="270bf5c7-1cf0-4bd2-9b60-050757e1c4f3" providerId="ADAL" clId="{F2E26C93-D107-409F-9B82-A785E5DD72BC}" dt="2024-11-28T19:32:35.183" v="3797"/>
          <ac:picMkLst>
            <pc:docMk/>
            <pc:sldMk cId="501076021" sldId="275"/>
            <ac:picMk id="6146" creationId="{013EADAB-864E-8BEA-21FA-0F0BE981A4DF}"/>
          </ac:picMkLst>
        </pc:picChg>
        <pc:picChg chg="add del mod">
          <ac:chgData name="DEREK LESLIE NEEDHAM" userId="270bf5c7-1cf0-4bd2-9b60-050757e1c4f3" providerId="ADAL" clId="{F2E26C93-D107-409F-9B82-A785E5DD72BC}" dt="2024-11-28T19:42:57.978" v="4164" actId="478"/>
          <ac:picMkLst>
            <pc:docMk/>
            <pc:sldMk cId="501076021" sldId="275"/>
            <ac:picMk id="6148" creationId="{B96BB365-3E45-C567-915A-3BF089225C6D}"/>
          </ac:picMkLst>
        </pc:picChg>
        <pc:picChg chg="add del mod">
          <ac:chgData name="DEREK LESLIE NEEDHAM" userId="270bf5c7-1cf0-4bd2-9b60-050757e1c4f3" providerId="ADAL" clId="{F2E26C93-D107-409F-9B82-A785E5DD72BC}" dt="2024-11-28T19:42:58.953" v="4165" actId="478"/>
          <ac:picMkLst>
            <pc:docMk/>
            <pc:sldMk cId="501076021" sldId="275"/>
            <ac:picMk id="6150" creationId="{61184DC9-D39A-3AFC-4CA9-6B6FE86B07D1}"/>
          </ac:picMkLst>
        </pc:picChg>
        <pc:picChg chg="add del mod">
          <ac:chgData name="DEREK LESLIE NEEDHAM" userId="270bf5c7-1cf0-4bd2-9b60-050757e1c4f3" providerId="ADAL" clId="{F2E26C93-D107-409F-9B82-A785E5DD72BC}" dt="2024-11-28T19:43:00.025" v="4166" actId="478"/>
          <ac:picMkLst>
            <pc:docMk/>
            <pc:sldMk cId="501076021" sldId="275"/>
            <ac:picMk id="6152" creationId="{CDF46C0C-6324-1C14-8F5C-F1174FCC5695}"/>
          </ac:picMkLst>
        </pc:picChg>
        <pc:picChg chg="add del mod">
          <ac:chgData name="DEREK LESLIE NEEDHAM" userId="270bf5c7-1cf0-4bd2-9b60-050757e1c4f3" providerId="ADAL" clId="{F2E26C93-D107-409F-9B82-A785E5DD72BC}" dt="2024-11-28T19:43:52.930" v="4176" actId="478"/>
          <ac:picMkLst>
            <pc:docMk/>
            <pc:sldMk cId="501076021" sldId="275"/>
            <ac:picMk id="6154" creationId="{D7B3EB12-A407-A29E-667B-176E039D55EB}"/>
          </ac:picMkLst>
        </pc:picChg>
        <pc:picChg chg="add mod">
          <ac:chgData name="DEREK LESLIE NEEDHAM" userId="270bf5c7-1cf0-4bd2-9b60-050757e1c4f3" providerId="ADAL" clId="{F2E26C93-D107-409F-9B82-A785E5DD72BC}" dt="2024-11-28T19:44:36.985" v="4188" actId="1037"/>
          <ac:picMkLst>
            <pc:docMk/>
            <pc:sldMk cId="501076021" sldId="275"/>
            <ac:picMk id="6156" creationId="{E3B77882-E3B2-09B7-4B24-F5A85D0E957F}"/>
          </ac:picMkLst>
        </pc:picChg>
        <pc:picChg chg="add mod">
          <ac:chgData name="DEREK LESLIE NEEDHAM" userId="270bf5c7-1cf0-4bd2-9b60-050757e1c4f3" providerId="ADAL" clId="{F2E26C93-D107-409F-9B82-A785E5DD72BC}" dt="2024-11-28T19:44:45.172" v="4199" actId="1035"/>
          <ac:picMkLst>
            <pc:docMk/>
            <pc:sldMk cId="501076021" sldId="275"/>
            <ac:picMk id="6158" creationId="{3508BFAA-E869-9303-15BC-76DB41C6015A}"/>
          </ac:picMkLst>
        </pc:picChg>
      </pc:sldChg>
      <pc:sldChg chg="addSp delSp modSp new mod modTransition">
        <pc:chgData name="DEREK LESLIE NEEDHAM" userId="270bf5c7-1cf0-4bd2-9b60-050757e1c4f3" providerId="ADAL" clId="{F2E26C93-D107-409F-9B82-A785E5DD72BC}" dt="2024-12-09T22:08:07.285" v="6587" actId="1076"/>
        <pc:sldMkLst>
          <pc:docMk/>
          <pc:sldMk cId="2778909225" sldId="276"/>
        </pc:sldMkLst>
        <pc:spChg chg="mod">
          <ac:chgData name="DEREK LESLIE NEEDHAM" userId="270bf5c7-1cf0-4bd2-9b60-050757e1c4f3" providerId="ADAL" clId="{F2E26C93-D107-409F-9B82-A785E5DD72BC}" dt="2024-12-09T21:27:49.983" v="6465" actId="1076"/>
          <ac:spMkLst>
            <pc:docMk/>
            <pc:sldMk cId="2778909225" sldId="276"/>
            <ac:spMk id="2" creationId="{368D57DE-E330-F398-8DB0-991976358280}"/>
          </ac:spMkLst>
        </pc:spChg>
        <pc:spChg chg="del">
          <ac:chgData name="DEREK LESLIE NEEDHAM" userId="270bf5c7-1cf0-4bd2-9b60-050757e1c4f3" providerId="ADAL" clId="{F2E26C93-D107-409F-9B82-A785E5DD72BC}" dt="2024-11-28T19:45:47.438" v="4203"/>
          <ac:spMkLst>
            <pc:docMk/>
            <pc:sldMk cId="2778909225" sldId="276"/>
            <ac:spMk id="3" creationId="{156F1BCB-44BE-D00C-B9BD-8F21A26CE603}"/>
          </ac:spMkLst>
        </pc:spChg>
        <pc:spChg chg="add mod">
          <ac:chgData name="DEREK LESLIE NEEDHAM" userId="270bf5c7-1cf0-4bd2-9b60-050757e1c4f3" providerId="ADAL" clId="{F2E26C93-D107-409F-9B82-A785E5DD72BC}" dt="2024-11-28T19:45:33.415" v="4202"/>
          <ac:spMkLst>
            <pc:docMk/>
            <pc:sldMk cId="2778909225" sldId="276"/>
            <ac:spMk id="5" creationId="{772B72A8-B4E9-B2FF-0823-8A4EF65D304E}"/>
          </ac:spMkLst>
        </pc:spChg>
        <pc:spChg chg="add del mod">
          <ac:chgData name="DEREK LESLIE NEEDHAM" userId="270bf5c7-1cf0-4bd2-9b60-050757e1c4f3" providerId="ADAL" clId="{F2E26C93-D107-409F-9B82-A785E5DD72BC}" dt="2024-12-09T22:06:12.343" v="6488" actId="22"/>
          <ac:spMkLst>
            <pc:docMk/>
            <pc:sldMk cId="2778909225" sldId="276"/>
            <ac:spMk id="6" creationId="{7F560CAD-D1A9-5591-6F7E-B66DAB1E980F}"/>
          </ac:spMkLst>
        </pc:spChg>
        <pc:spChg chg="add mod ord">
          <ac:chgData name="DEREK LESLIE NEEDHAM" userId="270bf5c7-1cf0-4bd2-9b60-050757e1c4f3" providerId="ADAL" clId="{F2E26C93-D107-409F-9B82-A785E5DD72BC}" dt="2024-11-28T19:47:37.157" v="4232" actId="1076"/>
          <ac:spMkLst>
            <pc:docMk/>
            <pc:sldMk cId="2778909225" sldId="276"/>
            <ac:spMk id="8" creationId="{D3BA5D31-AEB3-3CB9-0198-78DE3CADDE45}"/>
          </ac:spMkLst>
        </pc:spChg>
        <pc:spChg chg="add mod ord">
          <ac:chgData name="DEREK LESLIE NEEDHAM" userId="270bf5c7-1cf0-4bd2-9b60-050757e1c4f3" providerId="ADAL" clId="{F2E26C93-D107-409F-9B82-A785E5DD72BC}" dt="2024-12-09T21:27:44.013" v="6463" actId="1076"/>
          <ac:spMkLst>
            <pc:docMk/>
            <pc:sldMk cId="2778909225" sldId="276"/>
            <ac:spMk id="9" creationId="{D785F2FF-9F9A-166F-6446-EC2E3FA8D987}"/>
          </ac:spMkLst>
        </pc:spChg>
        <pc:spChg chg="add del mod">
          <ac:chgData name="DEREK LESLIE NEEDHAM" userId="270bf5c7-1cf0-4bd2-9b60-050757e1c4f3" providerId="ADAL" clId="{F2E26C93-D107-409F-9B82-A785E5DD72BC}" dt="2024-12-09T21:27:31.370" v="6461" actId="478"/>
          <ac:spMkLst>
            <pc:docMk/>
            <pc:sldMk cId="2778909225" sldId="276"/>
            <ac:spMk id="10" creationId="{AB983459-AF4C-5EC5-8187-4A2D91CA48DE}"/>
          </ac:spMkLst>
        </pc:spChg>
        <pc:picChg chg="add mod">
          <ac:chgData name="DEREK LESLIE NEEDHAM" userId="270bf5c7-1cf0-4bd2-9b60-050757e1c4f3" providerId="ADAL" clId="{F2E26C93-D107-409F-9B82-A785E5DD72BC}" dt="2024-11-28T19:47:50.891" v="4234" actId="167"/>
          <ac:picMkLst>
            <pc:docMk/>
            <pc:sldMk cId="2778909225" sldId="276"/>
            <ac:picMk id="4" creationId="{9DA1219E-9012-3031-4D9F-A351A316BEAE}"/>
          </ac:picMkLst>
        </pc:picChg>
        <pc:picChg chg="add del mod ord modCrop">
          <ac:chgData name="DEREK LESLIE NEEDHAM" userId="270bf5c7-1cf0-4bd2-9b60-050757e1c4f3" providerId="ADAL" clId="{F2E26C93-D107-409F-9B82-A785E5DD72BC}" dt="2024-12-09T22:06:10.318" v="6487" actId="478"/>
          <ac:picMkLst>
            <pc:docMk/>
            <pc:sldMk cId="2778909225" sldId="276"/>
            <ac:picMk id="7" creationId="{83AF455E-0166-1AB9-CF59-18C1B2C7F6CF}"/>
          </ac:picMkLst>
        </pc:picChg>
        <pc:picChg chg="add mod ord">
          <ac:chgData name="DEREK LESLIE NEEDHAM" userId="270bf5c7-1cf0-4bd2-9b60-050757e1c4f3" providerId="ADAL" clId="{F2E26C93-D107-409F-9B82-A785E5DD72BC}" dt="2024-12-09T22:08:07.285" v="6587" actId="1076"/>
          <ac:picMkLst>
            <pc:docMk/>
            <pc:sldMk cId="2778909225" sldId="276"/>
            <ac:picMk id="12" creationId="{01FF0455-5981-8F65-B69C-896DB731FD40}"/>
          </ac:picMkLst>
        </pc:picChg>
      </pc:sldChg>
      <pc:sldChg chg="addSp delSp modSp new mod modTransition">
        <pc:chgData name="DEREK LESLIE NEEDHAM" userId="270bf5c7-1cf0-4bd2-9b60-050757e1c4f3" providerId="ADAL" clId="{F2E26C93-D107-409F-9B82-A785E5DD72BC}" dt="2024-12-10T00:41:03.989" v="6595" actId="14100"/>
        <pc:sldMkLst>
          <pc:docMk/>
          <pc:sldMk cId="915434775" sldId="277"/>
        </pc:sldMkLst>
        <pc:spChg chg="mod">
          <ac:chgData name="DEREK LESLIE NEEDHAM" userId="270bf5c7-1cf0-4bd2-9b60-050757e1c4f3" providerId="ADAL" clId="{F2E26C93-D107-409F-9B82-A785E5DD72BC}" dt="2024-11-28T19:48:14.232" v="4250" actId="20577"/>
          <ac:spMkLst>
            <pc:docMk/>
            <pc:sldMk cId="915434775" sldId="277"/>
            <ac:spMk id="2" creationId="{E1F11EC2-8D36-0CD6-081D-80B165919801}"/>
          </ac:spMkLst>
        </pc:spChg>
        <pc:spChg chg="del">
          <ac:chgData name="DEREK LESLIE NEEDHAM" userId="270bf5c7-1cf0-4bd2-9b60-050757e1c4f3" providerId="ADAL" clId="{F2E26C93-D107-409F-9B82-A785E5DD72BC}" dt="2024-11-28T19:52:07.735" v="4269" actId="22"/>
          <ac:spMkLst>
            <pc:docMk/>
            <pc:sldMk cId="915434775" sldId="277"/>
            <ac:spMk id="3" creationId="{E038B367-390A-E540-837B-DD5D67482C64}"/>
          </ac:spMkLst>
        </pc:spChg>
        <pc:spChg chg="add mod">
          <ac:chgData name="DEREK LESLIE NEEDHAM" userId="270bf5c7-1cf0-4bd2-9b60-050757e1c4f3" providerId="ADAL" clId="{F2E26C93-D107-409F-9B82-A785E5DD72BC}" dt="2024-11-28T19:56:54.303" v="4324" actId="1076"/>
          <ac:spMkLst>
            <pc:docMk/>
            <pc:sldMk cId="915434775" sldId="277"/>
            <ac:spMk id="4" creationId="{9F6F111B-5205-DFD5-1C3B-B890E732CBDC}"/>
          </ac:spMkLst>
        </pc:spChg>
        <pc:spChg chg="add mod">
          <ac:chgData name="DEREK LESLIE NEEDHAM" userId="270bf5c7-1cf0-4bd2-9b60-050757e1c4f3" providerId="ADAL" clId="{F2E26C93-D107-409F-9B82-A785E5DD72BC}" dt="2024-11-28T19:57:02.456" v="4326" actId="1076"/>
          <ac:spMkLst>
            <pc:docMk/>
            <pc:sldMk cId="915434775" sldId="277"/>
            <ac:spMk id="5" creationId="{72872FDE-0BC0-7271-AC18-9BDD09A0285C}"/>
          </ac:spMkLst>
        </pc:spChg>
        <pc:spChg chg="add del mod">
          <ac:chgData name="DEREK LESLIE NEEDHAM" userId="270bf5c7-1cf0-4bd2-9b60-050757e1c4f3" providerId="ADAL" clId="{F2E26C93-D107-409F-9B82-A785E5DD72BC}" dt="2024-12-10T00:40:52.732" v="6594" actId="478"/>
          <ac:spMkLst>
            <pc:docMk/>
            <pc:sldMk cId="915434775" sldId="277"/>
            <ac:spMk id="6" creationId="{462CB178-AB7C-6958-E7E1-FA13F89AD1FB}"/>
          </ac:spMkLst>
        </pc:spChg>
        <pc:spChg chg="add mod">
          <ac:chgData name="DEREK LESLIE NEEDHAM" userId="270bf5c7-1cf0-4bd2-9b60-050757e1c4f3" providerId="ADAL" clId="{F2E26C93-D107-409F-9B82-A785E5DD72BC}" dt="2024-11-28T19:52:41.694" v="4281"/>
          <ac:spMkLst>
            <pc:docMk/>
            <pc:sldMk cId="915434775" sldId="277"/>
            <ac:spMk id="9" creationId="{5CE909FC-C30A-36CE-C6BD-85F149181681}"/>
          </ac:spMkLst>
        </pc:spChg>
        <pc:spChg chg="add mod">
          <ac:chgData name="DEREK LESLIE NEEDHAM" userId="270bf5c7-1cf0-4bd2-9b60-050757e1c4f3" providerId="ADAL" clId="{F2E26C93-D107-409F-9B82-A785E5DD72BC}" dt="2024-12-10T00:41:03.989" v="6595" actId="14100"/>
          <ac:spMkLst>
            <pc:docMk/>
            <pc:sldMk cId="915434775" sldId="277"/>
            <ac:spMk id="10" creationId="{A1A1AADE-0D75-C37C-8A1A-001DBE0D5AF1}"/>
          </ac:spMkLst>
        </pc:spChg>
        <pc:picChg chg="add del mod ord">
          <ac:chgData name="DEREK LESLIE NEEDHAM" userId="270bf5c7-1cf0-4bd2-9b60-050757e1c4f3" providerId="ADAL" clId="{F2E26C93-D107-409F-9B82-A785E5DD72BC}" dt="2024-12-10T00:40:46.832" v="6592" actId="478"/>
          <ac:picMkLst>
            <pc:docMk/>
            <pc:sldMk cId="915434775" sldId="277"/>
            <ac:picMk id="7" creationId="{4E2BFDB7-FE75-6B29-57A6-3633D681412B}"/>
          </ac:picMkLst>
        </pc:picChg>
        <pc:picChg chg="add mod">
          <ac:chgData name="DEREK LESLIE NEEDHAM" userId="270bf5c7-1cf0-4bd2-9b60-050757e1c4f3" providerId="ADAL" clId="{F2E26C93-D107-409F-9B82-A785E5DD72BC}" dt="2024-11-28T19:52:41.694" v="4281"/>
          <ac:picMkLst>
            <pc:docMk/>
            <pc:sldMk cId="915434775" sldId="277"/>
            <ac:picMk id="8" creationId="{581F81B7-1BB5-8BD7-56FC-D7B877179D65}"/>
          </ac:picMkLst>
        </pc:picChg>
      </pc:sldChg>
      <pc:sldChg chg="modSp add mod ord modTransition">
        <pc:chgData name="DEREK LESLIE NEEDHAM" userId="270bf5c7-1cf0-4bd2-9b60-050757e1c4f3" providerId="ADAL" clId="{F2E26C93-D107-409F-9B82-A785E5DD72BC}" dt="2024-11-28T20:51:03.252" v="5160"/>
        <pc:sldMkLst>
          <pc:docMk/>
          <pc:sldMk cId="1448576484" sldId="278"/>
        </pc:sldMkLst>
        <pc:spChg chg="mod">
          <ac:chgData name="DEREK LESLIE NEEDHAM" userId="270bf5c7-1cf0-4bd2-9b60-050757e1c4f3" providerId="ADAL" clId="{F2E26C93-D107-409F-9B82-A785E5DD72BC}" dt="2024-11-28T20:17:18.421" v="4702" actId="20577"/>
          <ac:spMkLst>
            <pc:docMk/>
            <pc:sldMk cId="1448576484" sldId="278"/>
            <ac:spMk id="2" creationId="{922A2376-5B8E-DF9F-5B2E-84B244CE1E0F}"/>
          </ac:spMkLst>
        </pc:spChg>
        <pc:spChg chg="mod">
          <ac:chgData name="DEREK LESLIE NEEDHAM" userId="270bf5c7-1cf0-4bd2-9b60-050757e1c4f3" providerId="ADAL" clId="{F2E26C93-D107-409F-9B82-A785E5DD72BC}" dt="2024-11-28T20:02:40.571" v="4423" actId="14100"/>
          <ac:spMkLst>
            <pc:docMk/>
            <pc:sldMk cId="1448576484" sldId="278"/>
            <ac:spMk id="9" creationId="{D6107FC0-3F22-80EB-2D2E-20F6B0F11ED9}"/>
          </ac:spMkLst>
        </pc:spChg>
        <pc:picChg chg="mod">
          <ac:chgData name="DEREK LESLIE NEEDHAM" userId="270bf5c7-1cf0-4bd2-9b60-050757e1c4f3" providerId="ADAL" clId="{F2E26C93-D107-409F-9B82-A785E5DD72BC}" dt="2024-11-28T20:05:19.517" v="4491" actId="1037"/>
          <ac:picMkLst>
            <pc:docMk/>
            <pc:sldMk cId="1448576484" sldId="278"/>
            <ac:picMk id="6" creationId="{F52C501E-0A23-E041-3AB8-0F3552955B80}"/>
          </ac:picMkLst>
        </pc:picChg>
      </pc:sldChg>
      <pc:sldChg chg="addSp delSp modSp new mod modTransition setBg">
        <pc:chgData name="DEREK LESLIE NEEDHAM" userId="270bf5c7-1cf0-4bd2-9b60-050757e1c4f3" providerId="ADAL" clId="{F2E26C93-D107-409F-9B82-A785E5DD72BC}" dt="2024-11-28T21:05:04.933" v="5263" actId="167"/>
        <pc:sldMkLst>
          <pc:docMk/>
          <pc:sldMk cId="3974778612" sldId="279"/>
        </pc:sldMkLst>
        <pc:spChg chg="mod">
          <ac:chgData name="DEREK LESLIE NEEDHAM" userId="270bf5c7-1cf0-4bd2-9b60-050757e1c4f3" providerId="ADAL" clId="{F2E26C93-D107-409F-9B82-A785E5DD72BC}" dt="2024-11-28T21:04:42.070" v="5258" actId="1076"/>
          <ac:spMkLst>
            <pc:docMk/>
            <pc:sldMk cId="3974778612" sldId="279"/>
            <ac:spMk id="2" creationId="{9F24892E-1B4E-CD8D-ACD5-0E5239F6D44F}"/>
          </ac:spMkLst>
        </pc:spChg>
        <pc:spChg chg="del mod">
          <ac:chgData name="DEREK LESLIE NEEDHAM" userId="270bf5c7-1cf0-4bd2-9b60-050757e1c4f3" providerId="ADAL" clId="{F2E26C93-D107-409F-9B82-A785E5DD72BC}" dt="2024-11-28T20:04:19.129" v="4456" actId="26606"/>
          <ac:spMkLst>
            <pc:docMk/>
            <pc:sldMk cId="3974778612" sldId="279"/>
            <ac:spMk id="3" creationId="{F4C66FA5-A5F8-A0A7-4602-55FAC93A4763}"/>
          </ac:spMkLst>
        </pc:spChg>
        <pc:spChg chg="add del mod">
          <ac:chgData name="DEREK LESLIE NEEDHAM" userId="270bf5c7-1cf0-4bd2-9b60-050757e1c4f3" providerId="ADAL" clId="{F2E26C93-D107-409F-9B82-A785E5DD72BC}" dt="2024-11-28T20:04:10.224" v="4453" actId="478"/>
          <ac:spMkLst>
            <pc:docMk/>
            <pc:sldMk cId="3974778612" sldId="279"/>
            <ac:spMk id="4" creationId="{A08017F8-EC0C-0548-81E6-B3AF7A9E7406}"/>
          </ac:spMkLst>
        </pc:spChg>
        <pc:spChg chg="add del mod">
          <ac:chgData name="DEREK LESLIE NEEDHAM" userId="270bf5c7-1cf0-4bd2-9b60-050757e1c4f3" providerId="ADAL" clId="{F2E26C93-D107-409F-9B82-A785E5DD72BC}" dt="2024-11-28T20:04:13.978" v="4454" actId="478"/>
          <ac:spMkLst>
            <pc:docMk/>
            <pc:sldMk cId="3974778612" sldId="279"/>
            <ac:spMk id="6" creationId="{272CB312-7AB2-8A2B-613D-15CF94B10B02}"/>
          </ac:spMkLst>
        </pc:spChg>
        <pc:spChg chg="add del mod">
          <ac:chgData name="DEREK LESLIE NEEDHAM" userId="270bf5c7-1cf0-4bd2-9b60-050757e1c4f3" providerId="ADAL" clId="{F2E26C93-D107-409F-9B82-A785E5DD72BC}" dt="2024-11-28T20:04:08.926" v="4452" actId="478"/>
          <ac:spMkLst>
            <pc:docMk/>
            <pc:sldMk cId="3974778612" sldId="279"/>
            <ac:spMk id="7" creationId="{9938A776-4AF9-2CBD-A08F-D45FBA3DD426}"/>
          </ac:spMkLst>
        </pc:spChg>
        <pc:spChg chg="add mod ord">
          <ac:chgData name="DEREK LESLIE NEEDHAM" userId="270bf5c7-1cf0-4bd2-9b60-050757e1c4f3" providerId="ADAL" clId="{F2E26C93-D107-409F-9B82-A785E5DD72BC}" dt="2024-11-28T21:04:57.443" v="5262" actId="1076"/>
          <ac:spMkLst>
            <pc:docMk/>
            <pc:sldMk cId="3974778612" sldId="279"/>
            <ac:spMk id="9" creationId="{2E0E98A1-48B5-F7F6-CB75-37F6B6A2F14B}"/>
          </ac:spMkLst>
        </pc:spChg>
        <pc:spChg chg="add del mod">
          <ac:chgData name="DEREK LESLIE NEEDHAM" userId="270bf5c7-1cf0-4bd2-9b60-050757e1c4f3" providerId="ADAL" clId="{F2E26C93-D107-409F-9B82-A785E5DD72BC}" dt="2024-11-28T20:25:48.797" v="4769" actId="478"/>
          <ac:spMkLst>
            <pc:docMk/>
            <pc:sldMk cId="3974778612" sldId="279"/>
            <ac:spMk id="11" creationId="{BF7B4868-548E-0632-65AE-BC7DBA0C1CDC}"/>
          </ac:spMkLst>
        </pc:spChg>
        <pc:spChg chg="add mod ord">
          <ac:chgData name="DEREK LESLIE NEEDHAM" userId="270bf5c7-1cf0-4bd2-9b60-050757e1c4f3" providerId="ADAL" clId="{F2E26C93-D107-409F-9B82-A785E5DD72BC}" dt="2024-11-28T21:04:53.811" v="5261" actId="1076"/>
          <ac:spMkLst>
            <pc:docMk/>
            <pc:sldMk cId="3974778612" sldId="279"/>
            <ac:spMk id="12" creationId="{74C9EF5C-4852-96F4-F1F5-A8CF888A6D06}"/>
          </ac:spMkLst>
        </pc:spChg>
        <pc:spChg chg="add mod">
          <ac:chgData name="DEREK LESLIE NEEDHAM" userId="270bf5c7-1cf0-4bd2-9b60-050757e1c4f3" providerId="ADAL" clId="{F2E26C93-D107-409F-9B82-A785E5DD72BC}" dt="2024-11-28T20:25:51.351" v="4771"/>
          <ac:spMkLst>
            <pc:docMk/>
            <pc:sldMk cId="3974778612" sldId="279"/>
            <ac:spMk id="14" creationId="{5CC12008-C11C-D390-2535-C8B52E0BB22E}"/>
          </ac:spMkLst>
        </pc:spChg>
        <pc:graphicFrameChg chg="add mod modGraphic">
          <ac:chgData name="DEREK LESLIE NEEDHAM" userId="270bf5c7-1cf0-4bd2-9b60-050757e1c4f3" providerId="ADAL" clId="{F2E26C93-D107-409F-9B82-A785E5DD72BC}" dt="2024-11-28T20:06:34.325" v="4505" actId="403"/>
          <ac:graphicFrameMkLst>
            <pc:docMk/>
            <pc:sldMk cId="3974778612" sldId="279"/>
            <ac:graphicFrameMk id="8" creationId="{B0D4B2EF-7549-092E-C47E-3D3E2FC678DD}"/>
          </ac:graphicFrameMkLst>
        </pc:graphicFrameChg>
        <pc:picChg chg="add del mod">
          <ac:chgData name="DEREK LESLIE NEEDHAM" userId="270bf5c7-1cf0-4bd2-9b60-050757e1c4f3" providerId="ADAL" clId="{F2E26C93-D107-409F-9B82-A785E5DD72BC}" dt="2024-11-28T20:04:15.062" v="4455" actId="478"/>
          <ac:picMkLst>
            <pc:docMk/>
            <pc:sldMk cId="3974778612" sldId="279"/>
            <ac:picMk id="5" creationId="{200464BB-E991-B857-2AE2-E08FD70C3BC0}"/>
          </ac:picMkLst>
        </pc:picChg>
        <pc:picChg chg="add del mod">
          <ac:chgData name="DEREK LESLIE NEEDHAM" userId="270bf5c7-1cf0-4bd2-9b60-050757e1c4f3" providerId="ADAL" clId="{F2E26C93-D107-409F-9B82-A785E5DD72BC}" dt="2024-11-28T20:25:50.338" v="4770" actId="478"/>
          <ac:picMkLst>
            <pc:docMk/>
            <pc:sldMk cId="3974778612" sldId="279"/>
            <ac:picMk id="10" creationId="{AC465D65-9440-232E-CA5D-5068BAF76005}"/>
          </ac:picMkLst>
        </pc:picChg>
        <pc:picChg chg="add mod">
          <ac:chgData name="DEREK LESLIE NEEDHAM" userId="270bf5c7-1cf0-4bd2-9b60-050757e1c4f3" providerId="ADAL" clId="{F2E26C93-D107-409F-9B82-A785E5DD72BC}" dt="2024-11-28T21:05:04.933" v="5263" actId="167"/>
          <ac:picMkLst>
            <pc:docMk/>
            <pc:sldMk cId="3974778612" sldId="279"/>
            <ac:picMk id="13" creationId="{F1CFD6C8-03C8-DD46-4E92-32E5FFCD8BED}"/>
          </ac:picMkLst>
        </pc:picChg>
      </pc:sldChg>
      <pc:sldChg chg="addSp delSp modSp new mod modTransition setBg">
        <pc:chgData name="DEREK LESLIE NEEDHAM" userId="270bf5c7-1cf0-4bd2-9b60-050757e1c4f3" providerId="ADAL" clId="{F2E26C93-D107-409F-9B82-A785E5DD72BC}" dt="2024-12-10T19:30:52.148" v="7182" actId="403"/>
        <pc:sldMkLst>
          <pc:docMk/>
          <pc:sldMk cId="2878648809" sldId="280"/>
        </pc:sldMkLst>
        <pc:spChg chg="mod">
          <ac:chgData name="DEREK LESLIE NEEDHAM" userId="270bf5c7-1cf0-4bd2-9b60-050757e1c4f3" providerId="ADAL" clId="{F2E26C93-D107-409F-9B82-A785E5DD72BC}" dt="2024-11-28T20:10:56.055" v="4579" actId="26606"/>
          <ac:spMkLst>
            <pc:docMk/>
            <pc:sldMk cId="2878648809" sldId="280"/>
            <ac:spMk id="2" creationId="{1FA89A78-FD17-EB16-BBB7-3FD8BB506750}"/>
          </ac:spMkLst>
        </pc:spChg>
        <pc:spChg chg="add del mod">
          <ac:chgData name="DEREK LESLIE NEEDHAM" userId="270bf5c7-1cf0-4bd2-9b60-050757e1c4f3" providerId="ADAL" clId="{F2E26C93-D107-409F-9B82-A785E5DD72BC}" dt="2024-12-10T19:30:52.148" v="7182" actId="403"/>
          <ac:spMkLst>
            <pc:docMk/>
            <pc:sldMk cId="2878648809" sldId="280"/>
            <ac:spMk id="3" creationId="{7CDD8160-2A5F-7BB3-1A8A-B34822EBF72D}"/>
          </ac:spMkLst>
        </pc:spChg>
        <pc:spChg chg="add mod">
          <ac:chgData name="DEREK LESLIE NEEDHAM" userId="270bf5c7-1cf0-4bd2-9b60-050757e1c4f3" providerId="ADAL" clId="{F2E26C93-D107-409F-9B82-A785E5DD72BC}" dt="2024-11-28T21:16:24.794" v="5296" actId="1076"/>
          <ac:spMkLst>
            <pc:docMk/>
            <pc:sldMk cId="2878648809" sldId="280"/>
            <ac:spMk id="5" creationId="{70389CED-4DA2-D504-2436-217D6D107321}"/>
          </ac:spMkLst>
        </pc:spChg>
        <pc:spChg chg="add del mod">
          <ac:chgData name="DEREK LESLIE NEEDHAM" userId="270bf5c7-1cf0-4bd2-9b60-050757e1c4f3" providerId="ADAL" clId="{F2E26C93-D107-409F-9B82-A785E5DD72BC}" dt="2024-11-28T20:58:36.262" v="5206" actId="478"/>
          <ac:spMkLst>
            <pc:docMk/>
            <pc:sldMk cId="2878648809" sldId="280"/>
            <ac:spMk id="10" creationId="{105B5743-A6C7-01DD-CB21-0FA105F92A59}"/>
          </ac:spMkLst>
        </pc:spChg>
        <pc:spChg chg="add del">
          <ac:chgData name="DEREK LESLIE NEEDHAM" userId="270bf5c7-1cf0-4bd2-9b60-050757e1c4f3" providerId="ADAL" clId="{F2E26C93-D107-409F-9B82-A785E5DD72BC}" dt="2024-11-28T20:10:56.055" v="4579" actId="26606"/>
          <ac:spMkLst>
            <pc:docMk/>
            <pc:sldMk cId="2878648809" sldId="280"/>
            <ac:spMk id="11" creationId="{9E65ED8C-90F7-4EB0-ACCB-64AEF411E8B9}"/>
          </ac:spMkLst>
        </pc:spChg>
        <pc:spChg chg="add del">
          <ac:chgData name="DEREK LESLIE NEEDHAM" userId="270bf5c7-1cf0-4bd2-9b60-050757e1c4f3" providerId="ADAL" clId="{F2E26C93-D107-409F-9B82-A785E5DD72BC}" dt="2024-11-28T20:10:56.055" v="4579" actId="26606"/>
          <ac:spMkLst>
            <pc:docMk/>
            <pc:sldMk cId="2878648809" sldId="280"/>
            <ac:spMk id="12" creationId="{9F5E263C-FB7E-4A3E-AD04-5140CD3D1D97}"/>
          </ac:spMkLst>
        </pc:spChg>
        <pc:spChg chg="add del">
          <ac:chgData name="DEREK LESLIE NEEDHAM" userId="270bf5c7-1cf0-4bd2-9b60-050757e1c4f3" providerId="ADAL" clId="{F2E26C93-D107-409F-9B82-A785E5DD72BC}" dt="2024-11-28T20:09:37.258" v="4550" actId="26606"/>
          <ac:spMkLst>
            <pc:docMk/>
            <pc:sldMk cId="2878648809" sldId="280"/>
            <ac:spMk id="13" creationId="{9F5E263C-FB7E-4A3E-AD04-5140CD3D1D97}"/>
          </ac:spMkLst>
        </pc:spChg>
        <pc:spChg chg="add del">
          <ac:chgData name="DEREK LESLIE NEEDHAM" userId="270bf5c7-1cf0-4bd2-9b60-050757e1c4f3" providerId="ADAL" clId="{F2E26C93-D107-409F-9B82-A785E5DD72BC}" dt="2024-11-28T20:10:56.055" v="4579" actId="26606"/>
          <ac:spMkLst>
            <pc:docMk/>
            <pc:sldMk cId="2878648809" sldId="280"/>
            <ac:spMk id="14" creationId="{6604E3BF-88F7-4D19-BEC9-8486966EA467}"/>
          </ac:spMkLst>
        </pc:spChg>
        <pc:spChg chg="add del">
          <ac:chgData name="DEREK LESLIE NEEDHAM" userId="270bf5c7-1cf0-4bd2-9b60-050757e1c4f3" providerId="ADAL" clId="{F2E26C93-D107-409F-9B82-A785E5DD72BC}" dt="2024-11-28T20:09:37.258" v="4550" actId="26606"/>
          <ac:spMkLst>
            <pc:docMk/>
            <pc:sldMk cId="2878648809" sldId="280"/>
            <ac:spMk id="15" creationId="{9E65ED8C-90F7-4EB0-ACCB-64AEF411E8B9}"/>
          </ac:spMkLst>
        </pc:spChg>
        <pc:spChg chg="add del">
          <ac:chgData name="DEREK LESLIE NEEDHAM" userId="270bf5c7-1cf0-4bd2-9b60-050757e1c4f3" providerId="ADAL" clId="{F2E26C93-D107-409F-9B82-A785E5DD72BC}" dt="2024-11-28T20:09:37.258" v="4550" actId="26606"/>
          <ac:spMkLst>
            <pc:docMk/>
            <pc:sldMk cId="2878648809" sldId="280"/>
            <ac:spMk id="17" creationId="{6604E3BF-88F7-4D19-BEC9-8486966EA467}"/>
          </ac:spMkLst>
        </pc:spChg>
        <pc:spChg chg="add del mod">
          <ac:chgData name="DEREK LESLIE NEEDHAM" userId="270bf5c7-1cf0-4bd2-9b60-050757e1c4f3" providerId="ADAL" clId="{F2E26C93-D107-409F-9B82-A785E5DD72BC}" dt="2024-11-28T20:58:36.692" v="5207" actId="478"/>
          <ac:spMkLst>
            <pc:docMk/>
            <pc:sldMk cId="2878648809" sldId="280"/>
            <ac:spMk id="18" creationId="{5E006508-E3BC-5C32-AEE1-C5483BB8F371}"/>
          </ac:spMkLst>
        </pc:spChg>
        <pc:spChg chg="add del">
          <ac:chgData name="DEREK LESLIE NEEDHAM" userId="270bf5c7-1cf0-4bd2-9b60-050757e1c4f3" providerId="ADAL" clId="{F2E26C93-D107-409F-9B82-A785E5DD72BC}" dt="2024-11-28T20:10:55.630" v="4578" actId="26606"/>
          <ac:spMkLst>
            <pc:docMk/>
            <pc:sldMk cId="2878648809" sldId="280"/>
            <ac:spMk id="21" creationId="{40E5B315-592C-487A-A815-6F61A98F445C}"/>
          </ac:spMkLst>
        </pc:spChg>
        <pc:spChg chg="add del">
          <ac:chgData name="DEREK LESLIE NEEDHAM" userId="270bf5c7-1cf0-4bd2-9b60-050757e1c4f3" providerId="ADAL" clId="{F2E26C93-D107-409F-9B82-A785E5DD72BC}" dt="2024-11-28T20:10:55.630" v="4578" actId="26606"/>
          <ac:spMkLst>
            <pc:docMk/>
            <pc:sldMk cId="2878648809" sldId="280"/>
            <ac:spMk id="23" creationId="{D7E046CA-18CB-4F2C-A9BE-BA9720B9230C}"/>
          </ac:spMkLst>
        </pc:spChg>
        <pc:spChg chg="add del">
          <ac:chgData name="DEREK LESLIE NEEDHAM" userId="270bf5c7-1cf0-4bd2-9b60-050757e1c4f3" providerId="ADAL" clId="{F2E26C93-D107-409F-9B82-A785E5DD72BC}" dt="2024-11-28T20:10:55.630" v="4578" actId="26606"/>
          <ac:spMkLst>
            <pc:docMk/>
            <pc:sldMk cId="2878648809" sldId="280"/>
            <ac:spMk id="25" creationId="{ED2F258D-E518-486A-8D50-E9A11EF131A9}"/>
          </ac:spMkLst>
        </pc:spChg>
        <pc:spChg chg="add del">
          <ac:chgData name="DEREK LESLIE NEEDHAM" userId="270bf5c7-1cf0-4bd2-9b60-050757e1c4f3" providerId="ADAL" clId="{F2E26C93-D107-409F-9B82-A785E5DD72BC}" dt="2024-11-28T20:57:51.813" v="5189" actId="22"/>
          <ac:spMkLst>
            <pc:docMk/>
            <pc:sldMk cId="2878648809" sldId="280"/>
            <ac:spMk id="29" creationId="{2D7D1E39-2ABB-CF95-53C9-E982863A85A2}"/>
          </ac:spMkLst>
        </pc:spChg>
        <pc:graphicFrameChg chg="add del">
          <ac:chgData name="DEREK LESLIE NEEDHAM" userId="270bf5c7-1cf0-4bd2-9b60-050757e1c4f3" providerId="ADAL" clId="{F2E26C93-D107-409F-9B82-A785E5DD72BC}" dt="2024-11-28T20:08:31.304" v="4542" actId="26606"/>
          <ac:graphicFrameMkLst>
            <pc:docMk/>
            <pc:sldMk cId="2878648809" sldId="280"/>
            <ac:graphicFrameMk id="5" creationId="{8B81F8CC-EFAA-847C-8588-02E775121AFA}"/>
          </ac:graphicFrameMkLst>
        </pc:graphicFrameChg>
        <pc:graphicFrameChg chg="add del">
          <ac:chgData name="DEREK LESLIE NEEDHAM" userId="270bf5c7-1cf0-4bd2-9b60-050757e1c4f3" providerId="ADAL" clId="{F2E26C93-D107-409F-9B82-A785E5DD72BC}" dt="2024-11-28T20:08:56.562" v="4545" actId="26606"/>
          <ac:graphicFrameMkLst>
            <pc:docMk/>
            <pc:sldMk cId="2878648809" sldId="280"/>
            <ac:graphicFrameMk id="6" creationId="{8D8E98DD-4222-6B5A-6685-EABDFAFE18D6}"/>
          </ac:graphicFrameMkLst>
        </pc:graphicFrameChg>
        <pc:graphicFrameChg chg="add del">
          <ac:chgData name="DEREK LESLIE NEEDHAM" userId="270bf5c7-1cf0-4bd2-9b60-050757e1c4f3" providerId="ADAL" clId="{F2E26C93-D107-409F-9B82-A785E5DD72BC}" dt="2024-11-28T20:10:35.829" v="4571" actId="26606"/>
          <ac:graphicFrameMkLst>
            <pc:docMk/>
            <pc:sldMk cId="2878648809" sldId="280"/>
            <ac:graphicFrameMk id="7" creationId="{2CF4A29D-663C-703A-58FE-170CAE27430A}"/>
          </ac:graphicFrameMkLst>
        </pc:graphicFrameChg>
        <pc:graphicFrameChg chg="add del mod modGraphic">
          <ac:chgData name="DEREK LESLIE NEEDHAM" userId="270bf5c7-1cf0-4bd2-9b60-050757e1c4f3" providerId="ADAL" clId="{F2E26C93-D107-409F-9B82-A785E5DD72BC}" dt="2024-11-28T20:10:21.125" v="4569" actId="26606"/>
          <ac:graphicFrameMkLst>
            <pc:docMk/>
            <pc:sldMk cId="2878648809" sldId="280"/>
            <ac:graphicFrameMk id="8" creationId="{2584BACC-4618-F972-CFB1-2E0F50D2FD92}"/>
          </ac:graphicFrameMkLst>
        </pc:graphicFrameChg>
        <pc:graphicFrameChg chg="add del">
          <ac:chgData name="DEREK LESLIE NEEDHAM" userId="270bf5c7-1cf0-4bd2-9b60-050757e1c4f3" providerId="ADAL" clId="{F2E26C93-D107-409F-9B82-A785E5DD72BC}" dt="2024-11-28T20:10:39.056" v="4573" actId="26606"/>
          <ac:graphicFrameMkLst>
            <pc:docMk/>
            <pc:sldMk cId="2878648809" sldId="280"/>
            <ac:graphicFrameMk id="9" creationId="{24C63960-9189-CC52-C4D3-08AC5A717E9E}"/>
          </ac:graphicFrameMkLst>
        </pc:graphicFrameChg>
        <pc:graphicFrameChg chg="add del mod modGraphic">
          <ac:chgData name="DEREK LESLIE NEEDHAM" userId="270bf5c7-1cf0-4bd2-9b60-050757e1c4f3" providerId="ADAL" clId="{F2E26C93-D107-409F-9B82-A785E5DD72BC}" dt="2024-11-28T20:10:56.055" v="4579" actId="26606"/>
          <ac:graphicFrameMkLst>
            <pc:docMk/>
            <pc:sldMk cId="2878648809" sldId="280"/>
            <ac:graphicFrameMk id="16" creationId="{993B6054-087A-057C-7F5D-4AF784428435}"/>
          </ac:graphicFrameMkLst>
        </pc:graphicFrameChg>
        <pc:picChg chg="add del mod">
          <ac:chgData name="DEREK LESLIE NEEDHAM" userId="270bf5c7-1cf0-4bd2-9b60-050757e1c4f3" providerId="ADAL" clId="{F2E26C93-D107-409F-9B82-A785E5DD72BC}" dt="2024-11-28T20:58:35.951" v="5205" actId="478"/>
          <ac:picMkLst>
            <pc:docMk/>
            <pc:sldMk cId="2878648809" sldId="280"/>
            <ac:picMk id="4" creationId="{97588324-7270-3B2D-5849-C8FAA7ABB6E4}"/>
          </ac:picMkLst>
        </pc:picChg>
        <pc:picChg chg="add mod">
          <ac:chgData name="DEREK LESLIE NEEDHAM" userId="270bf5c7-1cf0-4bd2-9b60-050757e1c4f3" providerId="ADAL" clId="{F2E26C93-D107-409F-9B82-A785E5DD72BC}" dt="2024-11-28T20:50:26.755" v="5159" actId="931"/>
          <ac:picMkLst>
            <pc:docMk/>
            <pc:sldMk cId="2878648809" sldId="280"/>
            <ac:picMk id="20" creationId="{5E5E51FB-D67F-CEF2-4FA3-0EAAEE92DD38}"/>
          </ac:picMkLst>
        </pc:picChg>
        <pc:picChg chg="add del mod">
          <ac:chgData name="DEREK LESLIE NEEDHAM" userId="270bf5c7-1cf0-4bd2-9b60-050757e1c4f3" providerId="ADAL" clId="{F2E26C93-D107-409F-9B82-A785E5DD72BC}" dt="2024-11-28T20:58:42.160" v="5210" actId="478"/>
          <ac:picMkLst>
            <pc:docMk/>
            <pc:sldMk cId="2878648809" sldId="280"/>
            <ac:picMk id="24" creationId="{3287CBFF-05EE-BDC2-2CF0-288BF320172D}"/>
          </ac:picMkLst>
        </pc:picChg>
        <pc:picChg chg="add del mod">
          <ac:chgData name="DEREK LESLIE NEEDHAM" userId="270bf5c7-1cf0-4bd2-9b60-050757e1c4f3" providerId="ADAL" clId="{F2E26C93-D107-409F-9B82-A785E5DD72BC}" dt="2024-11-28T20:58:40.489" v="5209" actId="478"/>
          <ac:picMkLst>
            <pc:docMk/>
            <pc:sldMk cId="2878648809" sldId="280"/>
            <ac:picMk id="27" creationId="{F5DD6074-6721-57AB-A590-BD597ADD2581}"/>
          </ac:picMkLst>
        </pc:picChg>
        <pc:picChg chg="add del mod">
          <ac:chgData name="DEREK LESLIE NEEDHAM" userId="270bf5c7-1cf0-4bd2-9b60-050757e1c4f3" providerId="ADAL" clId="{F2E26C93-D107-409F-9B82-A785E5DD72BC}" dt="2024-11-28T20:58:33.769" v="5199" actId="22"/>
          <ac:picMkLst>
            <pc:docMk/>
            <pc:sldMk cId="2878648809" sldId="280"/>
            <ac:picMk id="31" creationId="{D006283B-D3F2-8566-575A-E3E32152CCAC}"/>
          </ac:picMkLst>
        </pc:picChg>
        <pc:picChg chg="add mod">
          <ac:chgData name="DEREK LESLIE NEEDHAM" userId="270bf5c7-1cf0-4bd2-9b60-050757e1c4f3" providerId="ADAL" clId="{F2E26C93-D107-409F-9B82-A785E5DD72BC}" dt="2024-12-10T19:29:22.549" v="7166" actId="1038"/>
          <ac:picMkLst>
            <pc:docMk/>
            <pc:sldMk cId="2878648809" sldId="280"/>
            <ac:picMk id="33" creationId="{317AEC49-191D-AC12-0134-A6CF9EB724EA}"/>
          </ac:picMkLst>
        </pc:picChg>
        <pc:picChg chg="add del mod">
          <ac:chgData name="DEREK LESLIE NEEDHAM" userId="270bf5c7-1cf0-4bd2-9b60-050757e1c4f3" providerId="ADAL" clId="{F2E26C93-D107-409F-9B82-A785E5DD72BC}" dt="2024-11-28T21:02:47.156" v="5239" actId="478"/>
          <ac:picMkLst>
            <pc:docMk/>
            <pc:sldMk cId="2878648809" sldId="280"/>
            <ac:picMk id="35" creationId="{CF3AA486-D098-58E4-A9E3-38D2EAC6EB2E}"/>
          </ac:picMkLst>
        </pc:picChg>
        <pc:picChg chg="add mod">
          <ac:chgData name="DEREK LESLIE NEEDHAM" userId="270bf5c7-1cf0-4bd2-9b60-050757e1c4f3" providerId="ADAL" clId="{F2E26C93-D107-409F-9B82-A785E5DD72BC}" dt="2024-12-10T19:29:18.043" v="7143" actId="1038"/>
          <ac:picMkLst>
            <pc:docMk/>
            <pc:sldMk cId="2878648809" sldId="280"/>
            <ac:picMk id="37" creationId="{B76A379A-E82D-2E23-E129-396EF0F3D022}"/>
          </ac:picMkLst>
        </pc:picChg>
      </pc:sldChg>
      <pc:sldChg chg="addSp delSp modSp add mod ord modTransition">
        <pc:chgData name="DEREK LESLIE NEEDHAM" userId="270bf5c7-1cf0-4bd2-9b60-050757e1c4f3" providerId="ADAL" clId="{F2E26C93-D107-409F-9B82-A785E5DD72BC}" dt="2024-11-28T20:51:03.252" v="5160"/>
        <pc:sldMkLst>
          <pc:docMk/>
          <pc:sldMk cId="315959051" sldId="281"/>
        </pc:sldMkLst>
        <pc:spChg chg="mod">
          <ac:chgData name="DEREK LESLIE NEEDHAM" userId="270bf5c7-1cf0-4bd2-9b60-050757e1c4f3" providerId="ADAL" clId="{F2E26C93-D107-409F-9B82-A785E5DD72BC}" dt="2024-11-28T20:15:25.351" v="4635" actId="20577"/>
          <ac:spMkLst>
            <pc:docMk/>
            <pc:sldMk cId="315959051" sldId="281"/>
            <ac:spMk id="2" creationId="{7CD1CD5B-5AC5-EF8B-5E70-C24751E2121D}"/>
          </ac:spMkLst>
        </pc:spChg>
        <pc:spChg chg="mod">
          <ac:chgData name="DEREK LESLIE NEEDHAM" userId="270bf5c7-1cf0-4bd2-9b60-050757e1c4f3" providerId="ADAL" clId="{F2E26C93-D107-409F-9B82-A785E5DD72BC}" dt="2024-11-28T20:15:39.989" v="4686" actId="20577"/>
          <ac:spMkLst>
            <pc:docMk/>
            <pc:sldMk cId="315959051" sldId="281"/>
            <ac:spMk id="3" creationId="{A4054090-CAFE-8B99-164E-CC2A6C31983E}"/>
          </ac:spMkLst>
        </pc:spChg>
        <pc:spChg chg="del">
          <ac:chgData name="DEREK LESLIE NEEDHAM" userId="270bf5c7-1cf0-4bd2-9b60-050757e1c4f3" providerId="ADAL" clId="{F2E26C93-D107-409F-9B82-A785E5DD72BC}" dt="2024-11-28T20:15:01.467" v="4624" actId="478"/>
          <ac:spMkLst>
            <pc:docMk/>
            <pc:sldMk cId="315959051" sldId="281"/>
            <ac:spMk id="5" creationId="{8D59D67F-ED2C-6C5B-2341-FE43DAA4A4C4}"/>
          </ac:spMkLst>
        </pc:spChg>
        <pc:spChg chg="add del">
          <ac:chgData name="DEREK LESLIE NEEDHAM" userId="270bf5c7-1cf0-4bd2-9b60-050757e1c4f3" providerId="ADAL" clId="{F2E26C93-D107-409F-9B82-A785E5DD72BC}" dt="2024-11-28T20:16:34.623" v="4691" actId="478"/>
          <ac:spMkLst>
            <pc:docMk/>
            <pc:sldMk cId="315959051" sldId="281"/>
            <ac:spMk id="6" creationId="{7AF96F42-8641-B7CE-7288-B530EB910DD1}"/>
          </ac:spMkLst>
        </pc:spChg>
        <pc:spChg chg="add del">
          <ac:chgData name="DEREK LESLIE NEEDHAM" userId="270bf5c7-1cf0-4bd2-9b60-050757e1c4f3" providerId="ADAL" clId="{F2E26C93-D107-409F-9B82-A785E5DD72BC}" dt="2024-11-28T20:16:34.211" v="4690" actId="478"/>
          <ac:spMkLst>
            <pc:docMk/>
            <pc:sldMk cId="315959051" sldId="281"/>
            <ac:spMk id="7" creationId="{6D566C1F-4012-E6A1-03CD-26ABE801167A}"/>
          </ac:spMkLst>
        </pc:spChg>
        <pc:spChg chg="add mod">
          <ac:chgData name="DEREK LESLIE NEEDHAM" userId="270bf5c7-1cf0-4bd2-9b60-050757e1c4f3" providerId="ADAL" clId="{F2E26C93-D107-409F-9B82-A785E5DD72BC}" dt="2024-11-28T20:16:49.160" v="4692"/>
          <ac:spMkLst>
            <pc:docMk/>
            <pc:sldMk cId="315959051" sldId="281"/>
            <ac:spMk id="11" creationId="{11B079EB-1987-CB85-9D33-2C7523CBC311}"/>
          </ac:spMkLst>
        </pc:spChg>
        <pc:picChg chg="add mod">
          <ac:chgData name="DEREK LESLIE NEEDHAM" userId="270bf5c7-1cf0-4bd2-9b60-050757e1c4f3" providerId="ADAL" clId="{F2E26C93-D107-409F-9B82-A785E5DD72BC}" dt="2024-11-28T20:16:49.160" v="4692"/>
          <ac:picMkLst>
            <pc:docMk/>
            <pc:sldMk cId="315959051" sldId="281"/>
            <ac:picMk id="4" creationId="{1A906A64-6851-FEC5-9344-FE6D34065B70}"/>
          </ac:picMkLst>
        </pc:picChg>
        <pc:picChg chg="del">
          <ac:chgData name="DEREK LESLIE NEEDHAM" userId="270bf5c7-1cf0-4bd2-9b60-050757e1c4f3" providerId="ADAL" clId="{F2E26C93-D107-409F-9B82-A785E5DD72BC}" dt="2024-11-28T20:15:43.654" v="4687" actId="478"/>
          <ac:picMkLst>
            <pc:docMk/>
            <pc:sldMk cId="315959051" sldId="281"/>
            <ac:picMk id="9" creationId="{2B90A9BF-0E26-B6E7-1B07-38AD7655B5FC}"/>
          </ac:picMkLst>
        </pc:picChg>
      </pc:sldChg>
      <pc:sldChg chg="delSp add del ord setBg delDesignElem">
        <pc:chgData name="DEREK LESLIE NEEDHAM" userId="270bf5c7-1cf0-4bd2-9b60-050757e1c4f3" providerId="ADAL" clId="{F2E26C93-D107-409F-9B82-A785E5DD72BC}" dt="2024-11-28T20:14:46.895" v="4620" actId="47"/>
        <pc:sldMkLst>
          <pc:docMk/>
          <pc:sldMk cId="412706040" sldId="281"/>
        </pc:sldMkLst>
        <pc:spChg chg="del">
          <ac:chgData name="DEREK LESLIE NEEDHAM" userId="270bf5c7-1cf0-4bd2-9b60-050757e1c4f3" providerId="ADAL" clId="{F2E26C93-D107-409F-9B82-A785E5DD72BC}" dt="2024-11-28T20:14:26.260" v="4617"/>
          <ac:spMkLst>
            <pc:docMk/>
            <pc:sldMk cId="412706040" sldId="281"/>
            <ac:spMk id="8" creationId="{88906D4C-D56B-7280-78B4-390AF5918D99}"/>
          </ac:spMkLst>
        </pc:spChg>
        <pc:spChg chg="del">
          <ac:chgData name="DEREK LESLIE NEEDHAM" userId="270bf5c7-1cf0-4bd2-9b60-050757e1c4f3" providerId="ADAL" clId="{F2E26C93-D107-409F-9B82-A785E5DD72BC}" dt="2024-11-28T20:14:26.260" v="4617"/>
          <ac:spMkLst>
            <pc:docMk/>
            <pc:sldMk cId="412706040" sldId="281"/>
            <ac:spMk id="10" creationId="{2013E310-B80C-5CEE-11A9-6A0F6CC54C8E}"/>
          </ac:spMkLst>
        </pc:spChg>
        <pc:spChg chg="del">
          <ac:chgData name="DEREK LESLIE NEEDHAM" userId="270bf5c7-1cf0-4bd2-9b60-050757e1c4f3" providerId="ADAL" clId="{F2E26C93-D107-409F-9B82-A785E5DD72BC}" dt="2024-11-28T20:14:26.260" v="4617"/>
          <ac:spMkLst>
            <pc:docMk/>
            <pc:sldMk cId="412706040" sldId="281"/>
            <ac:spMk id="12" creationId="{BD29F080-1A0A-6C39-4C1F-9428C4648427}"/>
          </ac:spMkLst>
        </pc:spChg>
      </pc:sldChg>
      <pc:sldChg chg="addSp delSp modSp new mod modTransition setBg">
        <pc:chgData name="DEREK LESLIE NEEDHAM" userId="270bf5c7-1cf0-4bd2-9b60-050757e1c4f3" providerId="ADAL" clId="{F2E26C93-D107-409F-9B82-A785E5DD72BC}" dt="2024-12-10T19:25:40.270" v="7097"/>
        <pc:sldMkLst>
          <pc:docMk/>
          <pc:sldMk cId="1204627790" sldId="282"/>
        </pc:sldMkLst>
        <pc:spChg chg="mod">
          <ac:chgData name="DEREK LESLIE NEEDHAM" userId="270bf5c7-1cf0-4bd2-9b60-050757e1c4f3" providerId="ADAL" clId="{F2E26C93-D107-409F-9B82-A785E5DD72BC}" dt="2024-11-28T20:19:23.707" v="4719" actId="26606"/>
          <ac:spMkLst>
            <pc:docMk/>
            <pc:sldMk cId="1204627790" sldId="282"/>
            <ac:spMk id="2" creationId="{BE1B9C7E-041E-DEA9-4BB3-4E12DDE2573B}"/>
          </ac:spMkLst>
        </pc:spChg>
        <pc:spChg chg="add del mod">
          <ac:chgData name="DEREK LESLIE NEEDHAM" userId="270bf5c7-1cf0-4bd2-9b60-050757e1c4f3" providerId="ADAL" clId="{F2E26C93-D107-409F-9B82-A785E5DD72BC}" dt="2024-11-28T20:18:50.478" v="4717" actId="26606"/>
          <ac:spMkLst>
            <pc:docMk/>
            <pc:sldMk cId="1204627790" sldId="282"/>
            <ac:spMk id="3" creationId="{F85957F6-4D72-582B-BA9C-48809276356C}"/>
          </ac:spMkLst>
        </pc:spChg>
        <pc:spChg chg="add mod">
          <ac:chgData name="DEREK LESLIE NEEDHAM" userId="270bf5c7-1cf0-4bd2-9b60-050757e1c4f3" providerId="ADAL" clId="{F2E26C93-D107-409F-9B82-A785E5DD72BC}" dt="2024-11-28T20:25:55.502" v="4772"/>
          <ac:spMkLst>
            <pc:docMk/>
            <pc:sldMk cId="1204627790" sldId="282"/>
            <ac:spMk id="6" creationId="{96611B55-E50C-0489-1388-C7C485697EFF}"/>
          </ac:spMkLst>
        </pc:spChg>
        <pc:spChg chg="add mod">
          <ac:chgData name="DEREK LESLIE NEEDHAM" userId="270bf5c7-1cf0-4bd2-9b60-050757e1c4f3" providerId="ADAL" clId="{F2E26C93-D107-409F-9B82-A785E5DD72BC}" dt="2024-11-28T20:26:14.697" v="4775" actId="1076"/>
          <ac:spMkLst>
            <pc:docMk/>
            <pc:sldMk cId="1204627790" sldId="282"/>
            <ac:spMk id="8" creationId="{D2F29ECE-6449-3F16-8788-DECC018EE6E2}"/>
          </ac:spMkLst>
        </pc:spChg>
        <pc:spChg chg="add mod">
          <ac:chgData name="DEREK LESLIE NEEDHAM" userId="270bf5c7-1cf0-4bd2-9b60-050757e1c4f3" providerId="ADAL" clId="{F2E26C93-D107-409F-9B82-A785E5DD72BC}" dt="2024-11-28T20:26:24.056" v="4778" actId="1076"/>
          <ac:spMkLst>
            <pc:docMk/>
            <pc:sldMk cId="1204627790" sldId="282"/>
            <ac:spMk id="10" creationId="{90910C00-64E1-3488-1FFF-B26CD54188CB}"/>
          </ac:spMkLst>
        </pc:spChg>
        <pc:spChg chg="add del">
          <ac:chgData name="DEREK LESLIE NEEDHAM" userId="270bf5c7-1cf0-4bd2-9b60-050757e1c4f3" providerId="ADAL" clId="{F2E26C93-D107-409F-9B82-A785E5DD72BC}" dt="2024-11-28T20:19:23.707" v="4719" actId="26606"/>
          <ac:spMkLst>
            <pc:docMk/>
            <pc:sldMk cId="1204627790" sldId="282"/>
            <ac:spMk id="14" creationId="{40E5B315-592C-487A-A815-6F61A98F445C}"/>
          </ac:spMkLst>
        </pc:spChg>
        <pc:spChg chg="add del">
          <ac:chgData name="DEREK LESLIE NEEDHAM" userId="270bf5c7-1cf0-4bd2-9b60-050757e1c4f3" providerId="ADAL" clId="{F2E26C93-D107-409F-9B82-A785E5DD72BC}" dt="2024-11-28T20:19:23.707" v="4719" actId="26606"/>
          <ac:spMkLst>
            <pc:docMk/>
            <pc:sldMk cId="1204627790" sldId="282"/>
            <ac:spMk id="16" creationId="{D7E046CA-18CB-4F2C-A9BE-BA9720B9230C}"/>
          </ac:spMkLst>
        </pc:spChg>
        <pc:spChg chg="add del">
          <ac:chgData name="DEREK LESLIE NEEDHAM" userId="270bf5c7-1cf0-4bd2-9b60-050757e1c4f3" providerId="ADAL" clId="{F2E26C93-D107-409F-9B82-A785E5DD72BC}" dt="2024-11-28T20:19:23.707" v="4719" actId="26606"/>
          <ac:spMkLst>
            <pc:docMk/>
            <pc:sldMk cId="1204627790" sldId="282"/>
            <ac:spMk id="18" creationId="{ED2F258D-E518-486A-8D50-E9A11EF131A9}"/>
          </ac:spMkLst>
        </pc:spChg>
        <pc:spChg chg="add">
          <ac:chgData name="DEREK LESLIE NEEDHAM" userId="270bf5c7-1cf0-4bd2-9b60-050757e1c4f3" providerId="ADAL" clId="{F2E26C93-D107-409F-9B82-A785E5DD72BC}" dt="2024-11-28T20:19:23.707" v="4719" actId="26606"/>
          <ac:spMkLst>
            <pc:docMk/>
            <pc:sldMk cId="1204627790" sldId="282"/>
            <ac:spMk id="25" creationId="{6FA44386-17EF-471B-BBDB-C20ACD5A265B}"/>
          </ac:spMkLst>
        </pc:spChg>
        <pc:spChg chg="add">
          <ac:chgData name="DEREK LESLIE NEEDHAM" userId="270bf5c7-1cf0-4bd2-9b60-050757e1c4f3" providerId="ADAL" clId="{F2E26C93-D107-409F-9B82-A785E5DD72BC}" dt="2024-11-28T20:19:23.707" v="4719" actId="26606"/>
          <ac:spMkLst>
            <pc:docMk/>
            <pc:sldMk cId="1204627790" sldId="282"/>
            <ac:spMk id="27" creationId="{46C4828D-6EB3-42F1-B844-8F3B0D0E15AE}"/>
          </ac:spMkLst>
        </pc:spChg>
        <pc:graphicFrameChg chg="add del">
          <ac:chgData name="DEREK LESLIE NEEDHAM" userId="270bf5c7-1cf0-4bd2-9b60-050757e1c4f3" providerId="ADAL" clId="{F2E26C93-D107-409F-9B82-A785E5DD72BC}" dt="2024-11-28T20:18:48.552" v="4714" actId="26606"/>
          <ac:graphicFrameMkLst>
            <pc:docMk/>
            <pc:sldMk cId="1204627790" sldId="282"/>
            <ac:graphicFrameMk id="5" creationId="{14B975B6-B231-4862-3979-D5214D8FBA98}"/>
          </ac:graphicFrameMkLst>
        </pc:graphicFrameChg>
        <pc:graphicFrameChg chg="add del">
          <ac:chgData name="DEREK LESLIE NEEDHAM" userId="270bf5c7-1cf0-4bd2-9b60-050757e1c4f3" providerId="ADAL" clId="{F2E26C93-D107-409F-9B82-A785E5DD72BC}" dt="2024-11-28T20:18:50.456" v="4716" actId="26606"/>
          <ac:graphicFrameMkLst>
            <pc:docMk/>
            <pc:sldMk cId="1204627790" sldId="282"/>
            <ac:graphicFrameMk id="7" creationId="{64CF89C3-4A55-4EFB-CD46-7F290614DAB8}"/>
          </ac:graphicFrameMkLst>
        </pc:graphicFrameChg>
        <pc:graphicFrameChg chg="add mod modGraphic">
          <ac:chgData name="DEREK LESLIE NEEDHAM" userId="270bf5c7-1cf0-4bd2-9b60-050757e1c4f3" providerId="ADAL" clId="{F2E26C93-D107-409F-9B82-A785E5DD72BC}" dt="2024-12-10T19:25:40.270" v="7097"/>
          <ac:graphicFrameMkLst>
            <pc:docMk/>
            <pc:sldMk cId="1204627790" sldId="282"/>
            <ac:graphicFrameMk id="9" creationId="{14B975B6-B231-4862-3979-D5214D8FBA98}"/>
          </ac:graphicFrameMkLst>
        </pc:graphicFrameChg>
        <pc:picChg chg="add mod">
          <ac:chgData name="DEREK LESLIE NEEDHAM" userId="270bf5c7-1cf0-4bd2-9b60-050757e1c4f3" providerId="ADAL" clId="{F2E26C93-D107-409F-9B82-A785E5DD72BC}" dt="2024-11-28T20:25:55.502" v="4772"/>
          <ac:picMkLst>
            <pc:docMk/>
            <pc:sldMk cId="1204627790" sldId="282"/>
            <ac:picMk id="4" creationId="{8954652A-50B7-2B8F-33EA-D9532C34E820}"/>
          </ac:picMkLst>
        </pc:picChg>
        <pc:cxnChg chg="add">
          <ac:chgData name="DEREK LESLIE NEEDHAM" userId="270bf5c7-1cf0-4bd2-9b60-050757e1c4f3" providerId="ADAL" clId="{F2E26C93-D107-409F-9B82-A785E5DD72BC}" dt="2024-11-28T20:19:23.707" v="4719" actId="26606"/>
          <ac:cxnSpMkLst>
            <pc:docMk/>
            <pc:sldMk cId="1204627790" sldId="282"/>
            <ac:cxnSpMk id="23" creationId="{20287E58-BFA2-4780-8829-AAA140F4AFAB}"/>
          </ac:cxnSpMkLst>
        </pc:cxnChg>
      </pc:sldChg>
      <pc:sldChg chg="modSp add mod ord modTransition">
        <pc:chgData name="DEREK LESLIE NEEDHAM" userId="270bf5c7-1cf0-4bd2-9b60-050757e1c4f3" providerId="ADAL" clId="{F2E26C93-D107-409F-9B82-A785E5DD72BC}" dt="2024-11-28T20:51:03.252" v="5160"/>
        <pc:sldMkLst>
          <pc:docMk/>
          <pc:sldMk cId="824557785" sldId="283"/>
        </pc:sldMkLst>
        <pc:spChg chg="mod">
          <ac:chgData name="DEREK LESLIE NEEDHAM" userId="270bf5c7-1cf0-4bd2-9b60-050757e1c4f3" providerId="ADAL" clId="{F2E26C93-D107-409F-9B82-A785E5DD72BC}" dt="2024-11-28T20:28:37.027" v="4799" actId="20577"/>
          <ac:spMkLst>
            <pc:docMk/>
            <pc:sldMk cId="824557785" sldId="283"/>
            <ac:spMk id="2" creationId="{8296D312-D5D2-8A38-D926-E6D06E73D516}"/>
          </ac:spMkLst>
        </pc:spChg>
        <pc:spChg chg="mod">
          <ac:chgData name="DEREK LESLIE NEEDHAM" userId="270bf5c7-1cf0-4bd2-9b60-050757e1c4f3" providerId="ADAL" clId="{F2E26C93-D107-409F-9B82-A785E5DD72BC}" dt="2024-11-28T20:28:55.999" v="4800"/>
          <ac:spMkLst>
            <pc:docMk/>
            <pc:sldMk cId="824557785" sldId="283"/>
            <ac:spMk id="3" creationId="{472E9AE8-CC5F-D8F5-68C0-5AA850ECBF86}"/>
          </ac:spMkLst>
        </pc:spChg>
      </pc:sldChg>
      <pc:sldChg chg="addSp delSp modSp add mod ord modTransition">
        <pc:chgData name="DEREK LESLIE NEEDHAM" userId="270bf5c7-1cf0-4bd2-9b60-050757e1c4f3" providerId="ADAL" clId="{F2E26C93-D107-409F-9B82-A785E5DD72BC}" dt="2024-12-10T19:14:24.137" v="6997" actId="20577"/>
        <pc:sldMkLst>
          <pc:docMk/>
          <pc:sldMk cId="2907516276" sldId="284"/>
        </pc:sldMkLst>
        <pc:spChg chg="mod">
          <ac:chgData name="DEREK LESLIE NEEDHAM" userId="270bf5c7-1cf0-4bd2-9b60-050757e1c4f3" providerId="ADAL" clId="{F2E26C93-D107-409F-9B82-A785E5DD72BC}" dt="2024-12-10T19:14:24.137" v="6997" actId="20577"/>
          <ac:spMkLst>
            <pc:docMk/>
            <pc:sldMk cId="2907516276" sldId="284"/>
            <ac:spMk id="2" creationId="{EEB2C4DD-722E-8C3B-A6C4-8F418E21B4AC}"/>
          </ac:spMkLst>
        </pc:spChg>
        <pc:spChg chg="add del mod">
          <ac:chgData name="DEREK LESLIE NEEDHAM" userId="270bf5c7-1cf0-4bd2-9b60-050757e1c4f3" providerId="ADAL" clId="{F2E26C93-D107-409F-9B82-A785E5DD72BC}" dt="2024-11-28T20:30:34.253" v="4803"/>
          <ac:spMkLst>
            <pc:docMk/>
            <pc:sldMk cId="2907516276" sldId="284"/>
            <ac:spMk id="4" creationId="{F484111E-34D3-A06F-73FF-1D50293697A7}"/>
          </ac:spMkLst>
        </pc:spChg>
        <pc:graphicFrameChg chg="del">
          <ac:chgData name="DEREK LESLIE NEEDHAM" userId="270bf5c7-1cf0-4bd2-9b60-050757e1c4f3" providerId="ADAL" clId="{F2E26C93-D107-409F-9B82-A785E5DD72BC}" dt="2024-11-28T20:29:48.179" v="4802" actId="478"/>
          <ac:graphicFrameMkLst>
            <pc:docMk/>
            <pc:sldMk cId="2907516276" sldId="284"/>
            <ac:graphicFrameMk id="8" creationId="{9A1287EF-01DE-B4CA-8279-8E05279CF1EA}"/>
          </ac:graphicFrameMkLst>
        </pc:graphicFrameChg>
        <pc:picChg chg="add mod">
          <ac:chgData name="DEREK LESLIE NEEDHAM" userId="270bf5c7-1cf0-4bd2-9b60-050757e1c4f3" providerId="ADAL" clId="{F2E26C93-D107-409F-9B82-A785E5DD72BC}" dt="2024-11-28T20:33:08.023" v="4887" actId="1076"/>
          <ac:picMkLst>
            <pc:docMk/>
            <pc:sldMk cId="2907516276" sldId="284"/>
            <ac:picMk id="6" creationId="{8D1317EF-B1EB-5F3B-D062-2D8437931492}"/>
          </ac:picMkLst>
        </pc:picChg>
        <pc:picChg chg="add mod">
          <ac:chgData name="DEREK LESLIE NEEDHAM" userId="270bf5c7-1cf0-4bd2-9b60-050757e1c4f3" providerId="ADAL" clId="{F2E26C93-D107-409F-9B82-A785E5DD72BC}" dt="2024-11-28T20:32:55.724" v="4886" actId="692"/>
          <ac:picMkLst>
            <pc:docMk/>
            <pc:sldMk cId="2907516276" sldId="284"/>
            <ac:picMk id="10" creationId="{A3399358-B1B9-37DE-1A45-5A040EA8408F}"/>
          </ac:picMkLst>
        </pc:picChg>
        <pc:picChg chg="add mod">
          <ac:chgData name="DEREK LESLIE NEEDHAM" userId="270bf5c7-1cf0-4bd2-9b60-050757e1c4f3" providerId="ADAL" clId="{F2E26C93-D107-409F-9B82-A785E5DD72BC}" dt="2024-11-28T20:32:55.724" v="4886" actId="692"/>
          <ac:picMkLst>
            <pc:docMk/>
            <pc:sldMk cId="2907516276" sldId="284"/>
            <ac:picMk id="15" creationId="{1E6A6A67-305F-160D-010A-3301ED902AA0}"/>
          </ac:picMkLst>
        </pc:picChg>
        <pc:picChg chg="add del mod">
          <ac:chgData name="DEREK LESLIE NEEDHAM" userId="270bf5c7-1cf0-4bd2-9b60-050757e1c4f3" providerId="ADAL" clId="{F2E26C93-D107-409F-9B82-A785E5DD72BC}" dt="2024-11-28T20:32:08.500" v="4871" actId="478"/>
          <ac:picMkLst>
            <pc:docMk/>
            <pc:sldMk cId="2907516276" sldId="284"/>
            <ac:picMk id="17" creationId="{B0BC9AE0-871A-BD21-DFA4-E655D2FDFE28}"/>
          </ac:picMkLst>
        </pc:picChg>
        <pc:picChg chg="add mod">
          <ac:chgData name="DEREK LESLIE NEEDHAM" userId="270bf5c7-1cf0-4bd2-9b60-050757e1c4f3" providerId="ADAL" clId="{F2E26C93-D107-409F-9B82-A785E5DD72BC}" dt="2024-11-28T20:32:55.724" v="4886" actId="692"/>
          <ac:picMkLst>
            <pc:docMk/>
            <pc:sldMk cId="2907516276" sldId="284"/>
            <ac:picMk id="19" creationId="{D4499E1E-33F8-6E04-1F71-1DA876E057F7}"/>
          </ac:picMkLst>
        </pc:picChg>
      </pc:sldChg>
      <pc:sldChg chg="addSp delSp modSp add mod ord modTransition">
        <pc:chgData name="DEREK LESLIE NEEDHAM" userId="270bf5c7-1cf0-4bd2-9b60-050757e1c4f3" providerId="ADAL" clId="{F2E26C93-D107-409F-9B82-A785E5DD72BC}" dt="2024-12-10T19:08:13.625" v="6865" actId="1076"/>
        <pc:sldMkLst>
          <pc:docMk/>
          <pc:sldMk cId="3198771338" sldId="285"/>
        </pc:sldMkLst>
        <pc:spChg chg="mod">
          <ac:chgData name="DEREK LESLIE NEEDHAM" userId="270bf5c7-1cf0-4bd2-9b60-050757e1c4f3" providerId="ADAL" clId="{F2E26C93-D107-409F-9B82-A785E5DD72BC}" dt="2024-12-10T19:07:12.464" v="6856"/>
          <ac:spMkLst>
            <pc:docMk/>
            <pc:sldMk cId="3198771338" sldId="285"/>
            <ac:spMk id="2" creationId="{7125436F-77C2-A495-3645-83C4FE6DB385}"/>
          </ac:spMkLst>
        </pc:spChg>
        <pc:spChg chg="del">
          <ac:chgData name="DEREK LESLIE NEEDHAM" userId="270bf5c7-1cf0-4bd2-9b60-050757e1c4f3" providerId="ADAL" clId="{F2E26C93-D107-409F-9B82-A785E5DD72BC}" dt="2024-11-28T20:34:31.604" v="4891" actId="478"/>
          <ac:spMkLst>
            <pc:docMk/>
            <pc:sldMk cId="3198771338" sldId="285"/>
            <ac:spMk id="3" creationId="{46BCCAD5-8D68-6354-3213-B7B21942ED31}"/>
          </ac:spMkLst>
        </pc:spChg>
        <pc:spChg chg="add del mod">
          <ac:chgData name="DEREK LESLIE NEEDHAM" userId="270bf5c7-1cf0-4bd2-9b60-050757e1c4f3" providerId="ADAL" clId="{F2E26C93-D107-409F-9B82-A785E5DD72BC}" dt="2024-11-28T20:34:37.350" v="4894" actId="478"/>
          <ac:spMkLst>
            <pc:docMk/>
            <pc:sldMk cId="3198771338" sldId="285"/>
            <ac:spMk id="7" creationId="{3E83A415-C035-0232-A2D1-9B47BA2908FA}"/>
          </ac:spMkLst>
        </pc:spChg>
        <pc:spChg chg="add del mod">
          <ac:chgData name="DEREK LESLIE NEEDHAM" userId="270bf5c7-1cf0-4bd2-9b60-050757e1c4f3" providerId="ADAL" clId="{F2E26C93-D107-409F-9B82-A785E5DD72BC}" dt="2024-11-28T20:34:35.852" v="4893" actId="478"/>
          <ac:spMkLst>
            <pc:docMk/>
            <pc:sldMk cId="3198771338" sldId="285"/>
            <ac:spMk id="9" creationId="{A91AFDF8-941C-1DB1-B72D-6401057D18FD}"/>
          </ac:spMkLst>
        </pc:spChg>
        <pc:spChg chg="add del mod">
          <ac:chgData name="DEREK LESLIE NEEDHAM" userId="270bf5c7-1cf0-4bd2-9b60-050757e1c4f3" providerId="ADAL" clId="{F2E26C93-D107-409F-9B82-A785E5DD72BC}" dt="2024-11-28T20:34:43.214" v="4897" actId="478"/>
          <ac:spMkLst>
            <pc:docMk/>
            <pc:sldMk cId="3198771338" sldId="285"/>
            <ac:spMk id="11" creationId="{2F665781-EA0B-7AA2-42DE-F119399C6C54}"/>
          </ac:spMkLst>
        </pc:spChg>
        <pc:spChg chg="add del mod">
          <ac:chgData name="DEREK LESLIE NEEDHAM" userId="270bf5c7-1cf0-4bd2-9b60-050757e1c4f3" providerId="ADAL" clId="{F2E26C93-D107-409F-9B82-A785E5DD72BC}" dt="2024-11-28T20:34:47.796" v="4899" actId="478"/>
          <ac:spMkLst>
            <pc:docMk/>
            <pc:sldMk cId="3198771338" sldId="285"/>
            <ac:spMk id="13" creationId="{69B85CCF-78ED-063A-E42D-0D6EBFD48EFB}"/>
          </ac:spMkLst>
        </pc:spChg>
        <pc:spChg chg="mod">
          <ac:chgData name="DEREK LESLIE NEEDHAM" userId="270bf5c7-1cf0-4bd2-9b60-050757e1c4f3" providerId="ADAL" clId="{F2E26C93-D107-409F-9B82-A785E5DD72BC}" dt="2024-11-28T20:34:57.328" v="4902" actId="1076"/>
          <ac:spMkLst>
            <pc:docMk/>
            <pc:sldMk cId="3198771338" sldId="285"/>
            <ac:spMk id="14" creationId="{7696C02B-6C1F-D9D8-BC1C-862F93DE2793}"/>
          </ac:spMkLst>
        </pc:spChg>
        <pc:spChg chg="mod">
          <ac:chgData name="DEREK LESLIE NEEDHAM" userId="270bf5c7-1cf0-4bd2-9b60-050757e1c4f3" providerId="ADAL" clId="{F2E26C93-D107-409F-9B82-A785E5DD72BC}" dt="2024-11-28T20:34:50.145" v="4900" actId="1076"/>
          <ac:spMkLst>
            <pc:docMk/>
            <pc:sldMk cId="3198771338" sldId="285"/>
            <ac:spMk id="15" creationId="{0D52A1B1-6176-6F50-83A6-0C4251FC7AA3}"/>
          </ac:spMkLst>
        </pc:spChg>
        <pc:spChg chg="add mod">
          <ac:chgData name="DEREK LESLIE NEEDHAM" userId="270bf5c7-1cf0-4bd2-9b60-050757e1c4f3" providerId="ADAL" clId="{F2E26C93-D107-409F-9B82-A785E5DD72BC}" dt="2024-12-10T19:07:53.972" v="6863" actId="1076"/>
          <ac:spMkLst>
            <pc:docMk/>
            <pc:sldMk cId="3198771338" sldId="285"/>
            <ac:spMk id="18" creationId="{33245A93-A3A3-5569-7D8B-1247C85E2EBB}"/>
          </ac:spMkLst>
        </pc:spChg>
        <pc:spChg chg="del">
          <ac:chgData name="DEREK LESLIE NEEDHAM" userId="270bf5c7-1cf0-4bd2-9b60-050757e1c4f3" providerId="ADAL" clId="{F2E26C93-D107-409F-9B82-A785E5DD72BC}" dt="2024-11-28T20:34:33.871" v="4892" actId="478"/>
          <ac:spMkLst>
            <pc:docMk/>
            <pc:sldMk cId="3198771338" sldId="285"/>
            <ac:spMk id="19" creationId="{4E7B0872-BD94-D66F-696F-6FC43FD26634}"/>
          </ac:spMkLst>
        </pc:spChg>
        <pc:spChg chg="del">
          <ac:chgData name="DEREK LESLIE NEEDHAM" userId="270bf5c7-1cf0-4bd2-9b60-050757e1c4f3" providerId="ADAL" clId="{F2E26C93-D107-409F-9B82-A785E5DD72BC}" dt="2024-11-28T20:34:41.226" v="4896" actId="478"/>
          <ac:spMkLst>
            <pc:docMk/>
            <pc:sldMk cId="3198771338" sldId="285"/>
            <ac:spMk id="20" creationId="{4DC5864B-5155-7E0A-69E6-2EB4D2D40491}"/>
          </ac:spMkLst>
        </pc:spChg>
        <pc:spChg chg="del">
          <ac:chgData name="DEREK LESLIE NEEDHAM" userId="270bf5c7-1cf0-4bd2-9b60-050757e1c4f3" providerId="ADAL" clId="{F2E26C93-D107-409F-9B82-A785E5DD72BC}" dt="2024-11-28T20:34:45.187" v="4898" actId="478"/>
          <ac:spMkLst>
            <pc:docMk/>
            <pc:sldMk cId="3198771338" sldId="285"/>
            <ac:spMk id="21" creationId="{A0F3695A-7BD5-CEB4-AA93-5F510D445FD0}"/>
          </ac:spMkLst>
        </pc:spChg>
        <pc:picChg chg="add mod">
          <ac:chgData name="DEREK LESLIE NEEDHAM" userId="270bf5c7-1cf0-4bd2-9b60-050757e1c4f3" providerId="ADAL" clId="{F2E26C93-D107-409F-9B82-A785E5DD72BC}" dt="2024-12-10T19:08:13.625" v="6865" actId="1076"/>
          <ac:picMkLst>
            <pc:docMk/>
            <pc:sldMk cId="3198771338" sldId="285"/>
            <ac:picMk id="17" creationId="{209827E1-2BE1-8EDE-45AF-24B7D5977259}"/>
          </ac:picMkLst>
        </pc:picChg>
        <pc:picChg chg="del">
          <ac:chgData name="DEREK LESLIE NEEDHAM" userId="270bf5c7-1cf0-4bd2-9b60-050757e1c4f3" providerId="ADAL" clId="{F2E26C93-D107-409F-9B82-A785E5DD72BC}" dt="2024-11-28T20:34:38.392" v="4895" actId="478"/>
          <ac:picMkLst>
            <pc:docMk/>
            <pc:sldMk cId="3198771338" sldId="285"/>
            <ac:picMk id="22" creationId="{B0180C00-F936-239E-C73A-34BB3B50A6F0}"/>
          </ac:picMkLst>
        </pc:picChg>
        <pc:picChg chg="add del mod">
          <ac:chgData name="DEREK LESLIE NEEDHAM" userId="270bf5c7-1cf0-4bd2-9b60-050757e1c4f3" providerId="ADAL" clId="{F2E26C93-D107-409F-9B82-A785E5DD72BC}" dt="2024-11-28T20:39:27.939" v="4982" actId="478"/>
          <ac:picMkLst>
            <pc:docMk/>
            <pc:sldMk cId="3198771338" sldId="285"/>
            <ac:picMk id="24" creationId="{48B87C25-2D68-C3D4-28E9-003D8BAB5A8A}"/>
          </ac:picMkLst>
        </pc:picChg>
        <pc:picChg chg="add mod">
          <ac:chgData name="DEREK LESLIE NEEDHAM" userId="270bf5c7-1cf0-4bd2-9b60-050757e1c4f3" providerId="ADAL" clId="{F2E26C93-D107-409F-9B82-A785E5DD72BC}" dt="2024-12-10T19:08:07.211" v="6864" actId="1076"/>
          <ac:picMkLst>
            <pc:docMk/>
            <pc:sldMk cId="3198771338" sldId="285"/>
            <ac:picMk id="26" creationId="{DC83F76B-5C4D-58AE-0CEF-E4A53177BD08}"/>
          </ac:picMkLst>
        </pc:picChg>
        <pc:picChg chg="add del mod">
          <ac:chgData name="DEREK LESLIE NEEDHAM" userId="270bf5c7-1cf0-4bd2-9b60-050757e1c4f3" providerId="ADAL" clId="{F2E26C93-D107-409F-9B82-A785E5DD72BC}" dt="2024-12-10T19:07:15.657" v="6857" actId="478"/>
          <ac:picMkLst>
            <pc:docMk/>
            <pc:sldMk cId="3198771338" sldId="285"/>
            <ac:picMk id="28" creationId="{1C9CB91C-080F-C02A-B568-221DC519AEF0}"/>
          </ac:picMkLst>
        </pc:picChg>
      </pc:sldChg>
      <pc:sldChg chg="addSp delSp modSp new mod modTransition setBg">
        <pc:chgData name="DEREK LESLIE NEEDHAM" userId="270bf5c7-1cf0-4bd2-9b60-050757e1c4f3" providerId="ADAL" clId="{F2E26C93-D107-409F-9B82-A785E5DD72BC}" dt="2024-12-10T19:37:51.985" v="7224" actId="14100"/>
        <pc:sldMkLst>
          <pc:docMk/>
          <pc:sldMk cId="931866738" sldId="286"/>
        </pc:sldMkLst>
        <pc:spChg chg="mod">
          <ac:chgData name="DEREK LESLIE NEEDHAM" userId="270bf5c7-1cf0-4bd2-9b60-050757e1c4f3" providerId="ADAL" clId="{F2E26C93-D107-409F-9B82-A785E5DD72BC}" dt="2024-11-28T21:19:45.893" v="5335" actId="26606"/>
          <ac:spMkLst>
            <pc:docMk/>
            <pc:sldMk cId="931866738" sldId="286"/>
            <ac:spMk id="2" creationId="{51D9CFA8-A556-F171-4507-0274A4C4D925}"/>
          </ac:spMkLst>
        </pc:spChg>
        <pc:spChg chg="add del mod">
          <ac:chgData name="DEREK LESLIE NEEDHAM" userId="270bf5c7-1cf0-4bd2-9b60-050757e1c4f3" providerId="ADAL" clId="{F2E26C93-D107-409F-9B82-A785E5DD72BC}" dt="2024-12-10T19:37:51.985" v="7224" actId="14100"/>
          <ac:spMkLst>
            <pc:docMk/>
            <pc:sldMk cId="931866738" sldId="286"/>
            <ac:spMk id="3" creationId="{8599DF8F-7D60-C6A8-7404-49FAAE84D130}"/>
          </ac:spMkLst>
        </pc:spChg>
        <pc:spChg chg="add del mod">
          <ac:chgData name="DEREK LESLIE NEEDHAM" userId="270bf5c7-1cf0-4bd2-9b60-050757e1c4f3" providerId="ADAL" clId="{F2E26C93-D107-409F-9B82-A785E5DD72BC}" dt="2024-11-28T21:19:48.475" v="5339" actId="478"/>
          <ac:spMkLst>
            <pc:docMk/>
            <pc:sldMk cId="931866738" sldId="286"/>
            <ac:spMk id="4" creationId="{DE78A174-7754-DB19-4BD0-A0CEA256DEE2}"/>
          </ac:spMkLst>
        </pc:spChg>
        <pc:spChg chg="add del mod">
          <ac:chgData name="DEREK LESLIE NEEDHAM" userId="270bf5c7-1cf0-4bd2-9b60-050757e1c4f3" providerId="ADAL" clId="{F2E26C93-D107-409F-9B82-A785E5DD72BC}" dt="2024-11-28T21:19:46.033" v="5336" actId="478"/>
          <ac:spMkLst>
            <pc:docMk/>
            <pc:sldMk cId="931866738" sldId="286"/>
            <ac:spMk id="5" creationId="{AE08BC59-7D26-4AB2-62C0-213DE619BF2E}"/>
          </ac:spMkLst>
        </pc:spChg>
        <pc:spChg chg="add del mod">
          <ac:chgData name="DEREK LESLIE NEEDHAM" userId="270bf5c7-1cf0-4bd2-9b60-050757e1c4f3" providerId="ADAL" clId="{F2E26C93-D107-409F-9B82-A785E5DD72BC}" dt="2024-11-28T21:19:46.963" v="5337" actId="478"/>
          <ac:spMkLst>
            <pc:docMk/>
            <pc:sldMk cId="931866738" sldId="286"/>
            <ac:spMk id="7" creationId="{5E6C46CF-B7AF-E90D-A6AA-B274D578713D}"/>
          </ac:spMkLst>
        </pc:spChg>
        <pc:graphicFrameChg chg="add del">
          <ac:chgData name="DEREK LESLIE NEEDHAM" userId="270bf5c7-1cf0-4bd2-9b60-050757e1c4f3" providerId="ADAL" clId="{F2E26C93-D107-409F-9B82-A785E5DD72BC}" dt="2024-11-28T21:19:45.893" v="5335" actId="26606"/>
          <ac:graphicFrameMkLst>
            <pc:docMk/>
            <pc:sldMk cId="931866738" sldId="286"/>
            <ac:graphicFrameMk id="8" creationId="{77DD71BD-CED6-B845-36F9-0B1742462CB8}"/>
          </ac:graphicFrameMkLst>
        </pc:graphicFrameChg>
        <pc:picChg chg="add del mod">
          <ac:chgData name="DEREK LESLIE NEEDHAM" userId="270bf5c7-1cf0-4bd2-9b60-050757e1c4f3" providerId="ADAL" clId="{F2E26C93-D107-409F-9B82-A785E5DD72BC}" dt="2024-11-28T21:21:18.950" v="5353" actId="167"/>
          <ac:picMkLst>
            <pc:docMk/>
            <pc:sldMk cId="931866738" sldId="286"/>
            <ac:picMk id="6" creationId="{79C7A84E-4124-E5CE-7714-009047F4280C}"/>
          </ac:picMkLst>
        </pc:picChg>
        <pc:picChg chg="add mod">
          <ac:chgData name="DEREK LESLIE NEEDHAM" userId="270bf5c7-1cf0-4bd2-9b60-050757e1c4f3" providerId="ADAL" clId="{F2E26C93-D107-409F-9B82-A785E5DD72BC}" dt="2024-12-10T19:37:42.900" v="7223" actId="1036"/>
          <ac:picMkLst>
            <pc:docMk/>
            <pc:sldMk cId="931866738" sldId="286"/>
            <ac:picMk id="9" creationId="{163BEF42-533B-2858-EEF2-42F048164955}"/>
          </ac:picMkLst>
        </pc:picChg>
        <pc:picChg chg="add mod">
          <ac:chgData name="DEREK LESLIE NEEDHAM" userId="270bf5c7-1cf0-4bd2-9b60-050757e1c4f3" providerId="ADAL" clId="{F2E26C93-D107-409F-9B82-A785E5DD72BC}" dt="2024-12-10T19:37:42.900" v="7223" actId="1036"/>
          <ac:picMkLst>
            <pc:docMk/>
            <pc:sldMk cId="931866738" sldId="286"/>
            <ac:picMk id="10" creationId="{0E9C2515-D14D-0D7F-B85B-3AB9B2EE861C}"/>
          </ac:picMkLst>
        </pc:picChg>
      </pc:sldChg>
      <pc:sldChg chg="addSp delSp modSp add del mod">
        <pc:chgData name="DEREK LESLIE NEEDHAM" userId="270bf5c7-1cf0-4bd2-9b60-050757e1c4f3" providerId="ADAL" clId="{F2E26C93-D107-409F-9B82-A785E5DD72BC}" dt="2024-12-09T20:41:52.522" v="5566" actId="47"/>
        <pc:sldMkLst>
          <pc:docMk/>
          <pc:sldMk cId="869789410" sldId="287"/>
        </pc:sldMkLst>
        <pc:spChg chg="del mod">
          <ac:chgData name="DEREK LESLIE NEEDHAM" userId="270bf5c7-1cf0-4bd2-9b60-050757e1c4f3" providerId="ADAL" clId="{F2E26C93-D107-409F-9B82-A785E5DD72BC}" dt="2024-12-09T20:41:46.557" v="5565" actId="478"/>
          <ac:spMkLst>
            <pc:docMk/>
            <pc:sldMk cId="869789410" sldId="287"/>
            <ac:spMk id="3" creationId="{8473237F-1E00-B3DF-697A-0535DA9D3F14}"/>
          </ac:spMkLst>
        </pc:spChg>
        <pc:spChg chg="add mod">
          <ac:chgData name="DEREK LESLIE NEEDHAM" userId="270bf5c7-1cf0-4bd2-9b60-050757e1c4f3" providerId="ADAL" clId="{F2E26C93-D107-409F-9B82-A785E5DD72BC}" dt="2024-12-09T20:41:46.557" v="5565" actId="478"/>
          <ac:spMkLst>
            <pc:docMk/>
            <pc:sldMk cId="869789410" sldId="287"/>
            <ac:spMk id="10" creationId="{279E06DC-80AB-BA9D-CEB6-62058066F6DB}"/>
          </ac:spMkLst>
        </pc:spChg>
        <pc:picChg chg="add del mod">
          <ac:chgData name="DEREK LESLIE NEEDHAM" userId="270bf5c7-1cf0-4bd2-9b60-050757e1c4f3" providerId="ADAL" clId="{F2E26C93-D107-409F-9B82-A785E5DD72BC}" dt="2024-12-09T20:41:46.557" v="5565" actId="478"/>
          <ac:picMkLst>
            <pc:docMk/>
            <pc:sldMk cId="869789410" sldId="287"/>
            <ac:picMk id="9" creationId="{13ECA7A2-EEC4-E124-F14D-DF6CA31CDBC3}"/>
          </ac:picMkLst>
        </pc:picChg>
        <pc:picChg chg="del mod">
          <ac:chgData name="DEREK LESLIE NEEDHAM" userId="270bf5c7-1cf0-4bd2-9b60-050757e1c4f3" providerId="ADAL" clId="{F2E26C93-D107-409F-9B82-A785E5DD72BC}" dt="2024-12-09T20:41:46.557" v="5565" actId="478"/>
          <ac:picMkLst>
            <pc:docMk/>
            <pc:sldMk cId="869789410" sldId="287"/>
            <ac:picMk id="1028" creationId="{28C98D70-80BE-3C0B-C53C-5E3EBC3C37C1}"/>
          </ac:picMkLst>
        </pc:picChg>
        <pc:picChg chg="add del">
          <ac:chgData name="DEREK LESLIE NEEDHAM" userId="270bf5c7-1cf0-4bd2-9b60-050757e1c4f3" providerId="ADAL" clId="{F2E26C93-D107-409F-9B82-A785E5DD72BC}" dt="2024-12-09T20:40:04.857" v="5554" actId="478"/>
          <ac:picMkLst>
            <pc:docMk/>
            <pc:sldMk cId="869789410" sldId="287"/>
            <ac:picMk id="1030" creationId="{37647544-36A0-66FA-B002-58D98038A292}"/>
          </ac:picMkLst>
        </pc:picChg>
        <pc:picChg chg="add del">
          <ac:chgData name="DEREK LESLIE NEEDHAM" userId="270bf5c7-1cf0-4bd2-9b60-050757e1c4f3" providerId="ADAL" clId="{F2E26C93-D107-409F-9B82-A785E5DD72BC}" dt="2024-12-09T20:40:04.857" v="5554" actId="478"/>
          <ac:picMkLst>
            <pc:docMk/>
            <pc:sldMk cId="869789410" sldId="287"/>
            <ac:picMk id="1032" creationId="{96137455-66F6-C019-3537-1016E9260DCA}"/>
          </ac:picMkLst>
        </pc:picChg>
        <pc:picChg chg="add del">
          <ac:chgData name="DEREK LESLIE NEEDHAM" userId="270bf5c7-1cf0-4bd2-9b60-050757e1c4f3" providerId="ADAL" clId="{F2E26C93-D107-409F-9B82-A785E5DD72BC}" dt="2024-12-09T20:40:04.857" v="5554" actId="478"/>
          <ac:picMkLst>
            <pc:docMk/>
            <pc:sldMk cId="869789410" sldId="287"/>
            <ac:picMk id="1034" creationId="{DC6632A6-1E24-99FE-CEA7-105682BC27A7}"/>
          </ac:picMkLst>
        </pc:picChg>
      </pc:sldChg>
      <pc:sldChg chg="addSp delSp modSp new del mod ord modClrScheme chgLayout">
        <pc:chgData name="DEREK LESLIE NEEDHAM" userId="270bf5c7-1cf0-4bd2-9b60-050757e1c4f3" providerId="ADAL" clId="{F2E26C93-D107-409F-9B82-A785E5DD72BC}" dt="2024-12-10T19:05:07.837" v="6853" actId="2696"/>
        <pc:sldMkLst>
          <pc:docMk/>
          <pc:sldMk cId="876089813" sldId="287"/>
        </pc:sldMkLst>
        <pc:spChg chg="del mod ord">
          <ac:chgData name="DEREK LESLIE NEEDHAM" userId="270bf5c7-1cf0-4bd2-9b60-050757e1c4f3" providerId="ADAL" clId="{F2E26C93-D107-409F-9B82-A785E5DD72BC}" dt="2024-12-09T21:08:28.606" v="5929" actId="700"/>
          <ac:spMkLst>
            <pc:docMk/>
            <pc:sldMk cId="876089813" sldId="287"/>
            <ac:spMk id="2" creationId="{B2BC0B22-41F3-53AF-48EA-18D4ABA56409}"/>
          </ac:spMkLst>
        </pc:spChg>
        <pc:spChg chg="del">
          <ac:chgData name="DEREK LESLIE NEEDHAM" userId="270bf5c7-1cf0-4bd2-9b60-050757e1c4f3" providerId="ADAL" clId="{F2E26C93-D107-409F-9B82-A785E5DD72BC}" dt="2024-12-09T21:08:28.606" v="5929" actId="700"/>
          <ac:spMkLst>
            <pc:docMk/>
            <pc:sldMk cId="876089813" sldId="287"/>
            <ac:spMk id="3" creationId="{0E80DE62-1C48-57AF-57E9-8AD2435131CA}"/>
          </ac:spMkLst>
        </pc:spChg>
        <pc:spChg chg="del mod ord">
          <ac:chgData name="DEREK LESLIE NEEDHAM" userId="270bf5c7-1cf0-4bd2-9b60-050757e1c4f3" providerId="ADAL" clId="{F2E26C93-D107-409F-9B82-A785E5DD72BC}" dt="2024-12-09T21:08:28.606" v="5929" actId="700"/>
          <ac:spMkLst>
            <pc:docMk/>
            <pc:sldMk cId="876089813" sldId="287"/>
            <ac:spMk id="4" creationId="{E52D9D56-25D8-AFC6-5C5A-A07CFE19B1C8}"/>
          </ac:spMkLst>
        </pc:spChg>
        <pc:spChg chg="del">
          <ac:chgData name="DEREK LESLIE NEEDHAM" userId="270bf5c7-1cf0-4bd2-9b60-050757e1c4f3" providerId="ADAL" clId="{F2E26C93-D107-409F-9B82-A785E5DD72BC}" dt="2024-12-09T21:08:28.606" v="5929" actId="700"/>
          <ac:spMkLst>
            <pc:docMk/>
            <pc:sldMk cId="876089813" sldId="287"/>
            <ac:spMk id="5" creationId="{3CBD4C15-E462-2419-0A8E-E99C7D3D6DA8}"/>
          </ac:spMkLst>
        </pc:spChg>
        <pc:spChg chg="del">
          <ac:chgData name="DEREK LESLIE NEEDHAM" userId="270bf5c7-1cf0-4bd2-9b60-050757e1c4f3" providerId="ADAL" clId="{F2E26C93-D107-409F-9B82-A785E5DD72BC}" dt="2024-12-09T21:08:28.606" v="5929" actId="700"/>
          <ac:spMkLst>
            <pc:docMk/>
            <pc:sldMk cId="876089813" sldId="287"/>
            <ac:spMk id="6" creationId="{53368A13-FD7B-93EC-5429-4D7D8E348867}"/>
          </ac:spMkLst>
        </pc:spChg>
        <pc:spChg chg="add mod ord">
          <ac:chgData name="DEREK LESLIE NEEDHAM" userId="270bf5c7-1cf0-4bd2-9b60-050757e1c4f3" providerId="ADAL" clId="{F2E26C93-D107-409F-9B82-A785E5DD72BC}" dt="2024-12-09T21:08:28.606" v="5929" actId="700"/>
          <ac:spMkLst>
            <pc:docMk/>
            <pc:sldMk cId="876089813" sldId="287"/>
            <ac:spMk id="7" creationId="{AF2D988C-9884-385F-6D96-3AA733284160}"/>
          </ac:spMkLst>
        </pc:spChg>
        <pc:spChg chg="add mod ord">
          <ac:chgData name="DEREK LESLIE NEEDHAM" userId="270bf5c7-1cf0-4bd2-9b60-050757e1c4f3" providerId="ADAL" clId="{F2E26C93-D107-409F-9B82-A785E5DD72BC}" dt="2024-12-09T21:08:28.606" v="5929" actId="700"/>
          <ac:spMkLst>
            <pc:docMk/>
            <pc:sldMk cId="876089813" sldId="287"/>
            <ac:spMk id="8" creationId="{74085BEB-A4E9-A120-B000-A5DDA9FB7DCE}"/>
          </ac:spMkLst>
        </pc:spChg>
        <pc:spChg chg="add mod">
          <ac:chgData name="DEREK LESLIE NEEDHAM" userId="270bf5c7-1cf0-4bd2-9b60-050757e1c4f3" providerId="ADAL" clId="{F2E26C93-D107-409F-9B82-A785E5DD72BC}" dt="2024-12-10T19:05:01.592" v="6851" actId="1076"/>
          <ac:spMkLst>
            <pc:docMk/>
            <pc:sldMk cId="876089813" sldId="287"/>
            <ac:spMk id="19" creationId="{DBB2BA47-CDF0-2494-9A03-251832AFF5AC}"/>
          </ac:spMkLst>
        </pc:spChg>
        <pc:spChg chg="add del mod">
          <ac:chgData name="DEREK LESLIE NEEDHAM" userId="270bf5c7-1cf0-4bd2-9b60-050757e1c4f3" providerId="ADAL" clId="{F2E26C93-D107-409F-9B82-A785E5DD72BC}" dt="2024-12-10T19:05:04.030" v="6852" actId="478"/>
          <ac:spMkLst>
            <pc:docMk/>
            <pc:sldMk cId="876089813" sldId="287"/>
            <ac:spMk id="22" creationId="{5DD986AA-B9C5-42C8-251D-9F040AA1D98E}"/>
          </ac:spMkLst>
        </pc:spChg>
        <pc:picChg chg="add del mod">
          <ac:chgData name="DEREK LESLIE NEEDHAM" userId="270bf5c7-1cf0-4bd2-9b60-050757e1c4f3" providerId="ADAL" clId="{F2E26C93-D107-409F-9B82-A785E5DD72BC}" dt="2024-12-10T18:50:17.547" v="6700" actId="21"/>
          <ac:picMkLst>
            <pc:docMk/>
            <pc:sldMk cId="876089813" sldId="287"/>
            <ac:picMk id="38" creationId="{FB0334ED-F676-6AC4-B520-718880C5A136}"/>
          </ac:picMkLst>
        </pc:picChg>
        <pc:picChg chg="add del mod">
          <ac:chgData name="DEREK LESLIE NEEDHAM" userId="270bf5c7-1cf0-4bd2-9b60-050757e1c4f3" providerId="ADAL" clId="{F2E26C93-D107-409F-9B82-A785E5DD72BC}" dt="2024-12-10T18:50:17.547" v="6700" actId="21"/>
          <ac:picMkLst>
            <pc:docMk/>
            <pc:sldMk cId="876089813" sldId="287"/>
            <ac:picMk id="39" creationId="{4F760DD9-F64E-122D-9350-9E65E30499B3}"/>
          </ac:picMkLst>
        </pc:picChg>
      </pc:sldChg>
      <pc:sldChg chg="addSp delSp modSp add mod modClrScheme chgLayout">
        <pc:chgData name="DEREK LESLIE NEEDHAM" userId="270bf5c7-1cf0-4bd2-9b60-050757e1c4f3" providerId="ADAL" clId="{F2E26C93-D107-409F-9B82-A785E5DD72BC}" dt="2024-12-10T00:43:50.768" v="6615" actId="1076"/>
        <pc:sldMkLst>
          <pc:docMk/>
          <pc:sldMk cId="1752840845" sldId="288"/>
        </pc:sldMkLst>
        <pc:spChg chg="del mod ord">
          <ac:chgData name="DEREK LESLIE NEEDHAM" userId="270bf5c7-1cf0-4bd2-9b60-050757e1c4f3" providerId="ADAL" clId="{F2E26C93-D107-409F-9B82-A785E5DD72BC}" dt="2024-12-10T00:41:34.698" v="6601" actId="478"/>
          <ac:spMkLst>
            <pc:docMk/>
            <pc:sldMk cId="1752840845" sldId="288"/>
            <ac:spMk id="2" creationId="{334E4B50-9C08-F02B-D7E4-981D880A0504}"/>
          </ac:spMkLst>
        </pc:spChg>
        <pc:spChg chg="mod">
          <ac:chgData name="DEREK LESLIE NEEDHAM" userId="270bf5c7-1cf0-4bd2-9b60-050757e1c4f3" providerId="ADAL" clId="{F2E26C93-D107-409F-9B82-A785E5DD72BC}" dt="2024-12-10T00:43:50.768" v="6615" actId="1076"/>
          <ac:spMkLst>
            <pc:docMk/>
            <pc:sldMk cId="1752840845" sldId="288"/>
            <ac:spMk id="4" creationId="{61E5FE89-A77A-D46E-18C1-2971D5A439C9}"/>
          </ac:spMkLst>
        </pc:spChg>
        <pc:spChg chg="mod">
          <ac:chgData name="DEREK LESLIE NEEDHAM" userId="270bf5c7-1cf0-4bd2-9b60-050757e1c4f3" providerId="ADAL" clId="{F2E26C93-D107-409F-9B82-A785E5DD72BC}" dt="2024-12-10T00:43:46.034" v="6614" actId="14100"/>
          <ac:spMkLst>
            <pc:docMk/>
            <pc:sldMk cId="1752840845" sldId="288"/>
            <ac:spMk id="5" creationId="{038F7CD3-E5AE-10CC-FD03-A1E8F1804625}"/>
          </ac:spMkLst>
        </pc:spChg>
        <pc:spChg chg="add del mod">
          <ac:chgData name="DEREK LESLIE NEEDHAM" userId="270bf5c7-1cf0-4bd2-9b60-050757e1c4f3" providerId="ADAL" clId="{F2E26C93-D107-409F-9B82-A785E5DD72BC}" dt="2024-12-10T00:40:31.636" v="6591" actId="22"/>
          <ac:spMkLst>
            <pc:docMk/>
            <pc:sldMk cId="1752840845" sldId="288"/>
            <ac:spMk id="6" creationId="{113FA42A-8095-3595-EF41-A0E1F9DA2F32}"/>
          </ac:spMkLst>
        </pc:spChg>
        <pc:spChg chg="del">
          <ac:chgData name="DEREK LESLIE NEEDHAM" userId="270bf5c7-1cf0-4bd2-9b60-050757e1c4f3" providerId="ADAL" clId="{F2E26C93-D107-409F-9B82-A785E5DD72BC}" dt="2024-12-10T00:40:27.730" v="6589" actId="478"/>
          <ac:spMkLst>
            <pc:docMk/>
            <pc:sldMk cId="1752840845" sldId="288"/>
            <ac:spMk id="10" creationId="{927C967B-A83E-C1A3-EAEE-86C709D529A7}"/>
          </ac:spMkLst>
        </pc:spChg>
        <pc:picChg chg="del">
          <ac:chgData name="DEREK LESLIE NEEDHAM" userId="270bf5c7-1cf0-4bd2-9b60-050757e1c4f3" providerId="ADAL" clId="{F2E26C93-D107-409F-9B82-A785E5DD72BC}" dt="2024-12-10T00:40:29.645" v="6590" actId="478"/>
          <ac:picMkLst>
            <pc:docMk/>
            <pc:sldMk cId="1752840845" sldId="288"/>
            <ac:picMk id="7" creationId="{190A21CC-F939-24A9-3708-5C0EECD05931}"/>
          </ac:picMkLst>
        </pc:picChg>
        <pc:picChg chg="add mod ord">
          <ac:chgData name="DEREK LESLIE NEEDHAM" userId="270bf5c7-1cf0-4bd2-9b60-050757e1c4f3" providerId="ADAL" clId="{F2E26C93-D107-409F-9B82-A785E5DD72BC}" dt="2024-12-10T00:42:15.833" v="6610" actId="1582"/>
          <ac:picMkLst>
            <pc:docMk/>
            <pc:sldMk cId="1752840845" sldId="288"/>
            <ac:picMk id="12" creationId="{773DFF8E-D818-4A9E-BB50-6C18171277B8}"/>
          </ac:picMkLst>
        </pc:picChg>
      </pc:sldChg>
      <pc:sldChg chg="addSp modSp new del mod">
        <pc:chgData name="DEREK LESLIE NEEDHAM" userId="270bf5c7-1cf0-4bd2-9b60-050757e1c4f3" providerId="ADAL" clId="{F2E26C93-D107-409F-9B82-A785E5DD72BC}" dt="2024-12-09T22:06:22.194" v="6489" actId="2696"/>
        <pc:sldMkLst>
          <pc:docMk/>
          <pc:sldMk cId="3247863999" sldId="288"/>
        </pc:sldMkLst>
        <pc:spChg chg="add mod">
          <ac:chgData name="DEREK LESLIE NEEDHAM" userId="270bf5c7-1cf0-4bd2-9b60-050757e1c4f3" providerId="ADAL" clId="{F2E26C93-D107-409F-9B82-A785E5DD72BC}" dt="2024-12-09T21:28:26.539" v="6467"/>
          <ac:spMkLst>
            <pc:docMk/>
            <pc:sldMk cId="3247863999" sldId="288"/>
            <ac:spMk id="3" creationId="{95925335-3843-E069-7175-1AAA8FB67A55}"/>
          </ac:spMkLst>
        </pc:spChg>
        <pc:spChg chg="add mod">
          <ac:chgData name="DEREK LESLIE NEEDHAM" userId="270bf5c7-1cf0-4bd2-9b60-050757e1c4f3" providerId="ADAL" clId="{F2E26C93-D107-409F-9B82-A785E5DD72BC}" dt="2024-12-09T21:28:26.539" v="6467"/>
          <ac:spMkLst>
            <pc:docMk/>
            <pc:sldMk cId="3247863999" sldId="288"/>
            <ac:spMk id="4" creationId="{B70EACA6-3703-6DDA-D301-BFEC7E242784}"/>
          </ac:spMkLst>
        </pc:spChg>
        <pc:spChg chg="add mod">
          <ac:chgData name="DEREK LESLIE NEEDHAM" userId="270bf5c7-1cf0-4bd2-9b60-050757e1c4f3" providerId="ADAL" clId="{F2E26C93-D107-409F-9B82-A785E5DD72BC}" dt="2024-12-09T21:28:50.584" v="6485" actId="1036"/>
          <ac:spMkLst>
            <pc:docMk/>
            <pc:sldMk cId="3247863999" sldId="288"/>
            <ac:spMk id="6" creationId="{C3F3428F-BC36-9B84-CC34-9384B3342342}"/>
          </ac:spMkLst>
        </pc:spChg>
        <pc:spChg chg="add mod">
          <ac:chgData name="DEREK LESLIE NEEDHAM" userId="270bf5c7-1cf0-4bd2-9b60-050757e1c4f3" providerId="ADAL" clId="{F2E26C93-D107-409F-9B82-A785E5DD72BC}" dt="2024-12-09T21:28:26.539" v="6467"/>
          <ac:spMkLst>
            <pc:docMk/>
            <pc:sldMk cId="3247863999" sldId="288"/>
            <ac:spMk id="7" creationId="{F96C717E-712B-9215-B0EB-58F32EEDA8E3}"/>
          </ac:spMkLst>
        </pc:spChg>
        <pc:picChg chg="add mod">
          <ac:chgData name="DEREK LESLIE NEEDHAM" userId="270bf5c7-1cf0-4bd2-9b60-050757e1c4f3" providerId="ADAL" clId="{F2E26C93-D107-409F-9B82-A785E5DD72BC}" dt="2024-12-09T21:28:26.539" v="6467"/>
          <ac:picMkLst>
            <pc:docMk/>
            <pc:sldMk cId="3247863999" sldId="288"/>
            <ac:picMk id="2" creationId="{CD264EEC-CF27-C835-14DD-D197264A4B61}"/>
          </ac:picMkLst>
        </pc:picChg>
        <pc:picChg chg="add mod">
          <ac:chgData name="DEREK LESLIE NEEDHAM" userId="270bf5c7-1cf0-4bd2-9b60-050757e1c4f3" providerId="ADAL" clId="{F2E26C93-D107-409F-9B82-A785E5DD72BC}" dt="2024-12-09T21:28:59.028" v="6486" actId="14100"/>
          <ac:picMkLst>
            <pc:docMk/>
            <pc:sldMk cId="3247863999" sldId="288"/>
            <ac:picMk id="5" creationId="{9450D402-295A-30A7-4183-B48E7FAF15AA}"/>
          </ac:picMkLst>
        </pc:picChg>
      </pc:sldChg>
      <pc:sldChg chg="addSp delSp modSp add mod">
        <pc:chgData name="DEREK LESLIE NEEDHAM" userId="270bf5c7-1cf0-4bd2-9b60-050757e1c4f3" providerId="ADAL" clId="{F2E26C93-D107-409F-9B82-A785E5DD72BC}" dt="2024-12-10T19:09:35.861" v="6922" actId="1076"/>
        <pc:sldMkLst>
          <pc:docMk/>
          <pc:sldMk cId="835528175" sldId="289"/>
        </pc:sldMkLst>
        <pc:spChg chg="del">
          <ac:chgData name="DEREK LESLIE NEEDHAM" userId="270bf5c7-1cf0-4bd2-9b60-050757e1c4f3" providerId="ADAL" clId="{F2E26C93-D107-409F-9B82-A785E5DD72BC}" dt="2024-12-10T18:55:32.067" v="6749" actId="478"/>
          <ac:spMkLst>
            <pc:docMk/>
            <pc:sldMk cId="835528175" sldId="289"/>
            <ac:spMk id="4" creationId="{22793F5F-677D-D54C-0C81-B86D7910EC4F}"/>
          </ac:spMkLst>
        </pc:spChg>
        <pc:spChg chg="del">
          <ac:chgData name="DEREK LESLIE NEEDHAM" userId="270bf5c7-1cf0-4bd2-9b60-050757e1c4f3" providerId="ADAL" clId="{F2E26C93-D107-409F-9B82-A785E5DD72BC}" dt="2024-12-10T18:55:25.573" v="6747" actId="478"/>
          <ac:spMkLst>
            <pc:docMk/>
            <pc:sldMk cId="835528175" sldId="289"/>
            <ac:spMk id="5" creationId="{6A0528E0-7185-C671-10BA-6DC98E56ADC8}"/>
          </ac:spMkLst>
        </pc:spChg>
        <pc:spChg chg="mod">
          <ac:chgData name="DEREK LESLIE NEEDHAM" userId="270bf5c7-1cf0-4bd2-9b60-050757e1c4f3" providerId="ADAL" clId="{F2E26C93-D107-409F-9B82-A785E5DD72BC}" dt="2024-12-10T18:59:56.410" v="6850" actId="14100"/>
          <ac:spMkLst>
            <pc:docMk/>
            <pc:sldMk cId="835528175" sldId="289"/>
            <ac:spMk id="6" creationId="{06400BA4-95DC-0432-FF75-6ECB918CB24B}"/>
          </ac:spMkLst>
        </pc:spChg>
        <pc:spChg chg="mod">
          <ac:chgData name="DEREK LESLIE NEEDHAM" userId="270bf5c7-1cf0-4bd2-9b60-050757e1c4f3" providerId="ADAL" clId="{F2E26C93-D107-409F-9B82-A785E5DD72BC}" dt="2024-12-10T18:59:56.410" v="6850" actId="14100"/>
          <ac:spMkLst>
            <pc:docMk/>
            <pc:sldMk cId="835528175" sldId="289"/>
            <ac:spMk id="7" creationId="{37C3390E-E8A9-F838-B79D-A4C5A8235BE8}"/>
          </ac:spMkLst>
        </pc:spChg>
        <pc:spChg chg="add del mod">
          <ac:chgData name="DEREK LESLIE NEEDHAM" userId="270bf5c7-1cf0-4bd2-9b60-050757e1c4f3" providerId="ADAL" clId="{F2E26C93-D107-409F-9B82-A785E5DD72BC}" dt="2024-12-10T18:55:28.680" v="6748" actId="478"/>
          <ac:spMkLst>
            <pc:docMk/>
            <pc:sldMk cId="835528175" sldId="289"/>
            <ac:spMk id="8" creationId="{E1EFE2E6-0E94-950C-6105-8D6EC890F505}"/>
          </ac:spMkLst>
        </pc:spChg>
        <pc:spChg chg="add del mod">
          <ac:chgData name="DEREK LESLIE NEEDHAM" userId="270bf5c7-1cf0-4bd2-9b60-050757e1c4f3" providerId="ADAL" clId="{F2E26C93-D107-409F-9B82-A785E5DD72BC}" dt="2024-12-10T18:55:36.202" v="6750" actId="478"/>
          <ac:spMkLst>
            <pc:docMk/>
            <pc:sldMk cId="835528175" sldId="289"/>
            <ac:spMk id="10" creationId="{1A3E7BB4-7FCC-470A-0EAF-23FBC2794963}"/>
          </ac:spMkLst>
        </pc:spChg>
        <pc:spChg chg="mod">
          <ac:chgData name="DEREK LESLIE NEEDHAM" userId="270bf5c7-1cf0-4bd2-9b60-050757e1c4f3" providerId="ADAL" clId="{F2E26C93-D107-409F-9B82-A785E5DD72BC}" dt="2024-12-10T19:09:35.861" v="6922" actId="1076"/>
          <ac:spMkLst>
            <pc:docMk/>
            <pc:sldMk cId="835528175" sldId="289"/>
            <ac:spMk id="16" creationId="{46A4F684-E362-5E1C-A84C-54EC2A5F72E3}"/>
          </ac:spMkLst>
        </pc:spChg>
        <pc:spChg chg="mod">
          <ac:chgData name="DEREK LESLIE NEEDHAM" userId="270bf5c7-1cf0-4bd2-9b60-050757e1c4f3" providerId="ADAL" clId="{F2E26C93-D107-409F-9B82-A785E5DD72BC}" dt="2024-12-10T19:09:28.552" v="6920" actId="1076"/>
          <ac:spMkLst>
            <pc:docMk/>
            <pc:sldMk cId="835528175" sldId="289"/>
            <ac:spMk id="67" creationId="{6D26ECB9-9CFA-803D-6E81-F90929C22C34}"/>
          </ac:spMkLst>
        </pc:spChg>
        <pc:grpChg chg="mod">
          <ac:chgData name="DEREK LESLIE NEEDHAM" userId="270bf5c7-1cf0-4bd2-9b60-050757e1c4f3" providerId="ADAL" clId="{F2E26C93-D107-409F-9B82-A785E5DD72BC}" dt="2024-12-10T18:58:14.018" v="6773" actId="1076"/>
          <ac:grpSpMkLst>
            <pc:docMk/>
            <pc:sldMk cId="835528175" sldId="289"/>
            <ac:grpSpMk id="23" creationId="{2D7770CA-B75E-ADDD-5285-D5A9794EF123}"/>
          </ac:grpSpMkLst>
        </pc:grpChg>
        <pc:graphicFrameChg chg="mod">
          <ac:chgData name="DEREK LESLIE NEEDHAM" userId="270bf5c7-1cf0-4bd2-9b60-050757e1c4f3" providerId="ADAL" clId="{F2E26C93-D107-409F-9B82-A785E5DD72BC}" dt="2024-12-10T18:57:42.166" v="6770" actId="1076"/>
          <ac:graphicFrameMkLst>
            <pc:docMk/>
            <pc:sldMk cId="835528175" sldId="289"/>
            <ac:graphicFrameMk id="37" creationId="{C9A6010B-D571-1C0A-D7C8-4F13C04F17CD}"/>
          </ac:graphicFrameMkLst>
        </pc:graphicFrameChg>
      </pc:sldChg>
      <pc:sldChg chg="new del">
        <pc:chgData name="DEREK LESLIE NEEDHAM" userId="270bf5c7-1cf0-4bd2-9b60-050757e1c4f3" providerId="ADAL" clId="{F2E26C93-D107-409F-9B82-A785E5DD72BC}" dt="2024-12-10T00:41:11.883" v="6597" actId="680"/>
        <pc:sldMkLst>
          <pc:docMk/>
          <pc:sldMk cId="2847890276" sldId="289"/>
        </pc:sldMkLst>
      </pc:sldChg>
      <pc:sldChg chg="addSp delSp modSp add del mod">
        <pc:chgData name="DEREK LESLIE NEEDHAM" userId="270bf5c7-1cf0-4bd2-9b60-050757e1c4f3" providerId="ADAL" clId="{F2E26C93-D107-409F-9B82-A785E5DD72BC}" dt="2024-12-10T19:28:45.892" v="7118" actId="47"/>
        <pc:sldMkLst>
          <pc:docMk/>
          <pc:sldMk cId="1762006350" sldId="290"/>
        </pc:sldMkLst>
        <pc:spChg chg="add del mod">
          <ac:chgData name="DEREK LESLIE NEEDHAM" userId="270bf5c7-1cf0-4bd2-9b60-050757e1c4f3" providerId="ADAL" clId="{F2E26C93-D107-409F-9B82-A785E5DD72BC}" dt="2024-12-10T19:22:25.513" v="7067" actId="478"/>
          <ac:spMkLst>
            <pc:docMk/>
            <pc:sldMk cId="1762006350" sldId="290"/>
            <ac:spMk id="5" creationId="{C0DBCE23-7BDC-6082-4663-5C661ED9C9B3}"/>
          </ac:spMkLst>
        </pc:spChg>
        <pc:spChg chg="add mod">
          <ac:chgData name="DEREK LESLIE NEEDHAM" userId="270bf5c7-1cf0-4bd2-9b60-050757e1c4f3" providerId="ADAL" clId="{F2E26C93-D107-409F-9B82-A785E5DD72BC}" dt="2024-12-10T19:23:07.327" v="7071"/>
          <ac:spMkLst>
            <pc:docMk/>
            <pc:sldMk cId="1762006350" sldId="290"/>
            <ac:spMk id="7" creationId="{18134FD4-FA3C-0402-CEC9-8297D587A8F0}"/>
          </ac:spMkLst>
        </pc:spChg>
        <pc:spChg chg="add del mod">
          <ac:chgData name="DEREK LESLIE NEEDHAM" userId="270bf5c7-1cf0-4bd2-9b60-050757e1c4f3" providerId="ADAL" clId="{F2E26C93-D107-409F-9B82-A785E5DD72BC}" dt="2024-12-10T19:24:28.661" v="7084" actId="21"/>
          <ac:spMkLst>
            <pc:docMk/>
            <pc:sldMk cId="1762006350" sldId="290"/>
            <ac:spMk id="12" creationId="{190CAE45-C62E-43FF-A392-B3B57D447A56}"/>
          </ac:spMkLst>
        </pc:spChg>
        <pc:spChg chg="add mod">
          <ac:chgData name="DEREK LESLIE NEEDHAM" userId="270bf5c7-1cf0-4bd2-9b60-050757e1c4f3" providerId="ADAL" clId="{F2E26C93-D107-409F-9B82-A785E5DD72BC}" dt="2024-12-10T19:26:57.084" v="7103" actId="1076"/>
          <ac:spMkLst>
            <pc:docMk/>
            <pc:sldMk cId="1762006350" sldId="290"/>
            <ac:spMk id="13" creationId="{190CAE45-C62E-43FF-A392-B3B57D447A56}"/>
          </ac:spMkLst>
        </pc:spChg>
        <pc:spChg chg="add del mod">
          <ac:chgData name="DEREK LESLIE NEEDHAM" userId="270bf5c7-1cf0-4bd2-9b60-050757e1c4f3" providerId="ADAL" clId="{F2E26C93-D107-409F-9B82-A785E5DD72BC}" dt="2024-12-10T19:25:08.655" v="7088" actId="21"/>
          <ac:spMkLst>
            <pc:docMk/>
            <pc:sldMk cId="1762006350" sldId="290"/>
            <ac:spMk id="14" creationId="{22770787-9C32-E589-AEF3-25E79E174494}"/>
          </ac:spMkLst>
        </pc:spChg>
        <pc:spChg chg="add del mod">
          <ac:chgData name="DEREK LESLIE NEEDHAM" userId="270bf5c7-1cf0-4bd2-9b60-050757e1c4f3" providerId="ADAL" clId="{F2E26C93-D107-409F-9B82-A785E5DD72BC}" dt="2024-12-10T19:25:15.615" v="7092" actId="21"/>
          <ac:spMkLst>
            <pc:docMk/>
            <pc:sldMk cId="1762006350" sldId="290"/>
            <ac:spMk id="15" creationId="{22770787-9C32-E589-AEF3-25E79E174494}"/>
          </ac:spMkLst>
        </pc:spChg>
        <pc:spChg chg="add mod">
          <ac:chgData name="DEREK LESLIE NEEDHAM" userId="270bf5c7-1cf0-4bd2-9b60-050757e1c4f3" providerId="ADAL" clId="{F2E26C93-D107-409F-9B82-A785E5DD72BC}" dt="2024-12-10T19:26:44.867" v="7102" actId="1076"/>
          <ac:spMkLst>
            <pc:docMk/>
            <pc:sldMk cId="1762006350" sldId="290"/>
            <ac:spMk id="16" creationId="{22770787-9C32-E589-AEF3-25E79E174494}"/>
          </ac:spMkLst>
        </pc:spChg>
        <pc:spChg chg="add mod">
          <ac:chgData name="DEREK LESLIE NEEDHAM" userId="270bf5c7-1cf0-4bd2-9b60-050757e1c4f3" providerId="ADAL" clId="{F2E26C93-D107-409F-9B82-A785E5DD72BC}" dt="2024-12-10T19:25:47.368" v="7099"/>
          <ac:spMkLst>
            <pc:docMk/>
            <pc:sldMk cId="1762006350" sldId="290"/>
            <ac:spMk id="17" creationId="{74445144-8B60-088A-9EB4-9D6B18DA23F4}"/>
          </ac:spMkLst>
        </pc:spChg>
        <pc:spChg chg="add mod">
          <ac:chgData name="DEREK LESLIE NEEDHAM" userId="270bf5c7-1cf0-4bd2-9b60-050757e1c4f3" providerId="ADAL" clId="{F2E26C93-D107-409F-9B82-A785E5DD72BC}" dt="2024-12-10T19:26:37.120" v="7101" actId="1076"/>
          <ac:spMkLst>
            <pc:docMk/>
            <pc:sldMk cId="1762006350" sldId="290"/>
            <ac:spMk id="18" creationId="{B2F8832F-3CA4-4399-2B91-78805EE69068}"/>
          </ac:spMkLst>
        </pc:spChg>
        <pc:graphicFrameChg chg="del">
          <ac:chgData name="DEREK LESLIE NEEDHAM" userId="270bf5c7-1cf0-4bd2-9b60-050757e1c4f3" providerId="ADAL" clId="{F2E26C93-D107-409F-9B82-A785E5DD72BC}" dt="2024-12-10T19:22:19.996" v="7066" actId="478"/>
          <ac:graphicFrameMkLst>
            <pc:docMk/>
            <pc:sldMk cId="1762006350" sldId="290"/>
            <ac:graphicFrameMk id="9" creationId="{75E2568B-B273-7C34-21B2-2DE45B5C4707}"/>
          </ac:graphicFrameMkLst>
        </pc:graphicFrameChg>
        <pc:graphicFrameChg chg="add mod modGraphic">
          <ac:chgData name="DEREK LESLIE NEEDHAM" userId="270bf5c7-1cf0-4bd2-9b60-050757e1c4f3" providerId="ADAL" clId="{F2E26C93-D107-409F-9B82-A785E5DD72BC}" dt="2024-12-10T19:28:41.497" v="7117" actId="14734"/>
          <ac:graphicFrameMkLst>
            <pc:docMk/>
            <pc:sldMk cId="1762006350" sldId="290"/>
            <ac:graphicFrameMk id="11" creationId="{3C1A551A-0F39-F806-184E-B4F325DF8F33}"/>
          </ac:graphicFrameMkLst>
        </pc:graphicFrameChg>
      </pc:sldChg>
    </pc:docChg>
  </pc:docChgLst>
  <pc:docChgLst>
    <pc:chgData name="Usuario invitado" userId="S::urn:spo:anon#9ae1dd82e7801cbb64e1334af325e25e0cbf6350d76a3703b74e83e57b5e659c::" providerId="AD" clId="Web-{5C08E845-B787-0361-0E8C-5C32269E124A}"/>
    <pc:docChg chg="modSld">
      <pc:chgData name="Usuario invitado" userId="S::urn:spo:anon#9ae1dd82e7801cbb64e1334af325e25e0cbf6350d76a3703b74e83e57b5e659c::" providerId="AD" clId="Web-{5C08E845-B787-0361-0E8C-5C32269E124A}" dt="2024-11-29T00:26:47.551" v="75" actId="20577"/>
      <pc:docMkLst>
        <pc:docMk/>
      </pc:docMkLst>
      <pc:sldChg chg="modSp">
        <pc:chgData name="Usuario invitado" userId="S::urn:spo:anon#9ae1dd82e7801cbb64e1334af325e25e0cbf6350d76a3703b74e83e57b5e659c::" providerId="AD" clId="Web-{5C08E845-B787-0361-0E8C-5C32269E124A}" dt="2024-11-29T00:07:43.654" v="1" actId="20577"/>
        <pc:sldMkLst>
          <pc:docMk/>
          <pc:sldMk cId="1653695917" sldId="262"/>
        </pc:sldMkLst>
        <pc:spChg chg="mod">
          <ac:chgData name="Usuario invitado" userId="S::urn:spo:anon#9ae1dd82e7801cbb64e1334af325e25e0cbf6350d76a3703b74e83e57b5e659c::" providerId="AD" clId="Web-{5C08E845-B787-0361-0E8C-5C32269E124A}" dt="2024-11-29T00:07:43.654" v="1" actId="20577"/>
          <ac:spMkLst>
            <pc:docMk/>
            <pc:sldMk cId="1653695917" sldId="262"/>
            <ac:spMk id="24" creationId="{CED37078-1EB9-6C0B-7AD7-CE27EB2565D4}"/>
          </ac:spMkLst>
        </pc:spChg>
      </pc:sldChg>
      <pc:sldChg chg="mod modShow">
        <pc:chgData name="Usuario invitado" userId="S::urn:spo:anon#9ae1dd82e7801cbb64e1334af325e25e0cbf6350d76a3703b74e83e57b5e659c::" providerId="AD" clId="Web-{5C08E845-B787-0361-0E8C-5C32269E124A}" dt="2024-11-29T00:17:58.065" v="2"/>
        <pc:sldMkLst>
          <pc:docMk/>
          <pc:sldMk cId="2796926967" sldId="269"/>
        </pc:sldMkLst>
      </pc:sldChg>
      <pc:sldChg chg="modSp">
        <pc:chgData name="Usuario invitado" userId="S::urn:spo:anon#9ae1dd82e7801cbb64e1334af325e25e0cbf6350d76a3703b74e83e57b5e659c::" providerId="AD" clId="Web-{5C08E845-B787-0361-0E8C-5C32269E124A}" dt="2024-11-29T00:21:24.851" v="10" actId="20577"/>
        <pc:sldMkLst>
          <pc:docMk/>
          <pc:sldMk cId="3303289402" sldId="270"/>
        </pc:sldMkLst>
        <pc:spChg chg="mod">
          <ac:chgData name="Usuario invitado" userId="S::urn:spo:anon#9ae1dd82e7801cbb64e1334af325e25e0cbf6350d76a3703b74e83e57b5e659c::" providerId="AD" clId="Web-{5C08E845-B787-0361-0E8C-5C32269E124A}" dt="2024-11-29T00:21:24.851" v="10" actId="20577"/>
          <ac:spMkLst>
            <pc:docMk/>
            <pc:sldMk cId="3303289402" sldId="270"/>
            <ac:spMk id="2" creationId="{5EE09626-7FC5-57A0-D9A7-3F1F51AFD2B3}"/>
          </ac:spMkLst>
        </pc:spChg>
      </pc:sldChg>
      <pc:sldChg chg="modSp">
        <pc:chgData name="Usuario invitado" userId="S::urn:spo:anon#9ae1dd82e7801cbb64e1334af325e25e0cbf6350d76a3703b74e83e57b5e659c::" providerId="AD" clId="Web-{5C08E845-B787-0361-0E8C-5C32269E124A}" dt="2024-11-29T00:21:58.633" v="35" actId="20577"/>
        <pc:sldMkLst>
          <pc:docMk/>
          <pc:sldMk cId="4266138784" sldId="271"/>
        </pc:sldMkLst>
        <pc:spChg chg="mod">
          <ac:chgData name="Usuario invitado" userId="S::urn:spo:anon#9ae1dd82e7801cbb64e1334af325e25e0cbf6350d76a3703b74e83e57b5e659c::" providerId="AD" clId="Web-{5C08E845-B787-0361-0E8C-5C32269E124A}" dt="2024-11-29T00:21:58.633" v="35" actId="20577"/>
          <ac:spMkLst>
            <pc:docMk/>
            <pc:sldMk cId="4266138784" sldId="271"/>
            <ac:spMk id="2" creationId="{E6C84BD1-BAA4-3141-3553-334F7B73BA52}"/>
          </ac:spMkLst>
        </pc:spChg>
      </pc:sldChg>
      <pc:sldChg chg="modSp">
        <pc:chgData name="Usuario invitado" userId="S::urn:spo:anon#9ae1dd82e7801cbb64e1334af325e25e0cbf6350d76a3703b74e83e57b5e659c::" providerId="AD" clId="Web-{5C08E845-B787-0361-0E8C-5C32269E124A}" dt="2024-11-29T00:22:44.624" v="61" actId="20577"/>
        <pc:sldMkLst>
          <pc:docMk/>
          <pc:sldMk cId="1256808118" sldId="274"/>
        </pc:sldMkLst>
        <pc:spChg chg="mod">
          <ac:chgData name="Usuario invitado" userId="S::urn:spo:anon#9ae1dd82e7801cbb64e1334af325e25e0cbf6350d76a3703b74e83e57b5e659c::" providerId="AD" clId="Web-{5C08E845-B787-0361-0E8C-5C32269E124A}" dt="2024-11-29T00:22:44.624" v="61" actId="20577"/>
          <ac:spMkLst>
            <pc:docMk/>
            <pc:sldMk cId="1256808118" sldId="274"/>
            <ac:spMk id="2" creationId="{BAAE04EC-8265-6DDD-74AF-6B2146C87748}"/>
          </ac:spMkLst>
        </pc:spChg>
      </pc:sldChg>
      <pc:sldChg chg="modSp">
        <pc:chgData name="Usuario invitado" userId="S::urn:spo:anon#9ae1dd82e7801cbb64e1334af325e25e0cbf6350d76a3703b74e83e57b5e659c::" providerId="AD" clId="Web-{5C08E845-B787-0361-0E8C-5C32269E124A}" dt="2024-11-29T00:26:47.551" v="75" actId="20577"/>
        <pc:sldMkLst>
          <pc:docMk/>
          <pc:sldMk cId="1204627790" sldId="282"/>
        </pc:sldMkLst>
        <pc:spChg chg="mod">
          <ac:chgData name="Usuario invitado" userId="S::urn:spo:anon#9ae1dd82e7801cbb64e1334af325e25e0cbf6350d76a3703b74e83e57b5e659c::" providerId="AD" clId="Web-{5C08E845-B787-0361-0E8C-5C32269E124A}" dt="2024-11-29T00:26:47.551" v="75" actId="20577"/>
          <ac:spMkLst>
            <pc:docMk/>
            <pc:sldMk cId="1204627790" sldId="282"/>
            <ac:spMk id="2" creationId="{BE1B9C7E-041E-DEA9-4BB3-4E12DDE2573B}"/>
          </ac:spMkLst>
        </pc:spChg>
      </pc:sldChg>
      <pc:sldChg chg="mod modShow">
        <pc:chgData name="Usuario invitado" userId="S::urn:spo:anon#9ae1dd82e7801cbb64e1334af325e25e0cbf6350d76a3703b74e83e57b5e659c::" providerId="AD" clId="Web-{5C08E845-B787-0361-0E8C-5C32269E124A}" dt="2024-11-29T00:26:06.035" v="62"/>
        <pc:sldMkLst>
          <pc:docMk/>
          <pc:sldMk cId="2907516276" sldId="284"/>
        </pc:sldMkLst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10" Type="http://schemas.openxmlformats.org/officeDocument/2006/relationships/image" Target="../media/image25.svg"/><Relationship Id="rId4" Type="http://schemas.openxmlformats.org/officeDocument/2006/relationships/image" Target="../media/image19.svg"/><Relationship Id="rId9" Type="http://schemas.openxmlformats.org/officeDocument/2006/relationships/image" Target="../media/image24.png"/></Relationships>
</file>

<file path=ppt/diagrams/_rels/data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sv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image" Target="../media/image58.svg"/><Relationship Id="rId1" Type="http://schemas.openxmlformats.org/officeDocument/2006/relationships/image" Target="../media/image57.png"/><Relationship Id="rId6" Type="http://schemas.openxmlformats.org/officeDocument/2006/relationships/image" Target="../media/image62.svg"/><Relationship Id="rId5" Type="http://schemas.openxmlformats.org/officeDocument/2006/relationships/image" Target="../media/image61.png"/><Relationship Id="rId4" Type="http://schemas.openxmlformats.org/officeDocument/2006/relationships/image" Target="../media/image60.svg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svg"/><Relationship Id="rId1" Type="http://schemas.openxmlformats.org/officeDocument/2006/relationships/image" Target="../media/image65.png"/><Relationship Id="rId6" Type="http://schemas.openxmlformats.org/officeDocument/2006/relationships/image" Target="../media/image70.svg"/><Relationship Id="rId5" Type="http://schemas.openxmlformats.org/officeDocument/2006/relationships/image" Target="../media/image69.png"/><Relationship Id="rId4" Type="http://schemas.openxmlformats.org/officeDocument/2006/relationships/image" Target="../media/image68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10" Type="http://schemas.openxmlformats.org/officeDocument/2006/relationships/image" Target="../media/image25.svg"/><Relationship Id="rId4" Type="http://schemas.openxmlformats.org/officeDocument/2006/relationships/image" Target="../media/image19.svg"/><Relationship Id="rId9" Type="http://schemas.openxmlformats.org/officeDocument/2006/relationships/image" Target="../media/image24.png"/></Relationships>
</file>

<file path=ppt/diagrams/_rels/drawing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sv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image" Target="../media/image58.svg"/><Relationship Id="rId1" Type="http://schemas.openxmlformats.org/officeDocument/2006/relationships/image" Target="../media/image57.png"/><Relationship Id="rId6" Type="http://schemas.openxmlformats.org/officeDocument/2006/relationships/image" Target="../media/image62.svg"/><Relationship Id="rId5" Type="http://schemas.openxmlformats.org/officeDocument/2006/relationships/image" Target="../media/image61.png"/><Relationship Id="rId4" Type="http://schemas.openxmlformats.org/officeDocument/2006/relationships/image" Target="../media/image60.sv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svg"/><Relationship Id="rId1" Type="http://schemas.openxmlformats.org/officeDocument/2006/relationships/image" Target="../media/image65.png"/><Relationship Id="rId6" Type="http://schemas.openxmlformats.org/officeDocument/2006/relationships/image" Target="../media/image70.svg"/><Relationship Id="rId5" Type="http://schemas.openxmlformats.org/officeDocument/2006/relationships/image" Target="../media/image69.png"/><Relationship Id="rId4" Type="http://schemas.openxmlformats.org/officeDocument/2006/relationships/image" Target="../media/image6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7EA5709-722F-4EBF-A03A-0684A5482B71}" type="doc">
      <dgm:prSet loTypeId="urn:microsoft.com/office/officeart/2005/8/layout/cycle6" loCatId="relationship" qsTypeId="urn:microsoft.com/office/officeart/2005/8/quickstyle/simple2" qsCatId="simple" csTypeId="urn:microsoft.com/office/officeart/2005/8/colors/accent2_2" csCatId="accent2" phldr="1"/>
      <dgm:spPr/>
      <dgm:t>
        <a:bodyPr/>
        <a:lstStyle/>
        <a:p>
          <a:endParaRPr lang="es-CL"/>
        </a:p>
      </dgm:t>
    </dgm:pt>
    <dgm:pt modelId="{B3ADB261-17D8-45A8-BB32-943440261783}">
      <dgm:prSet phldrT="[Texto]"/>
      <dgm:spPr>
        <a:blipFill rotWithShape="0">
          <a:blip xmlns:r="http://schemas.openxmlformats.org/officeDocument/2006/relationships" r:embed="rId1"/>
          <a:srcRect/>
          <a:stretch>
            <a:fillRect/>
          </a:stretch>
        </a:blipFill>
        <a:ln>
          <a:noFill/>
        </a:ln>
      </dgm:spPr>
      <dgm:t>
        <a:bodyPr/>
        <a:lstStyle/>
        <a:p>
          <a:endParaRPr lang="es-CL" dirty="0"/>
        </a:p>
      </dgm:t>
    </dgm:pt>
    <dgm:pt modelId="{3024F1E5-7DFA-4B7E-9F56-6B2E83F5E892}" type="parTrans" cxnId="{ED048826-E06D-4E06-9A2A-BFFE1F0079B3}">
      <dgm:prSet/>
      <dgm:spPr/>
      <dgm:t>
        <a:bodyPr/>
        <a:lstStyle/>
        <a:p>
          <a:endParaRPr lang="es-CL"/>
        </a:p>
      </dgm:t>
    </dgm:pt>
    <dgm:pt modelId="{09BC5964-E05F-40E3-9E9C-C571C9EB5586}" type="sibTrans" cxnId="{ED048826-E06D-4E06-9A2A-BFFE1F0079B3}">
      <dgm:prSet/>
      <dgm:spPr>
        <a:ln w="38100">
          <a:solidFill>
            <a:srgbClr val="0099CC"/>
          </a:solidFill>
        </a:ln>
      </dgm:spPr>
      <dgm:t>
        <a:bodyPr/>
        <a:lstStyle/>
        <a:p>
          <a:endParaRPr lang="es-CL"/>
        </a:p>
      </dgm:t>
    </dgm:pt>
    <dgm:pt modelId="{86CF5368-F108-4284-939B-9C509291887B}">
      <dgm:prSet phldrT="[Texto]" custT="1"/>
      <dgm:spPr>
        <a:blipFill rotWithShape="0">
          <a:blip xmlns:r="http://schemas.openxmlformats.org/officeDocument/2006/relationships" r:embed="rId2"/>
          <a:srcRect/>
          <a:stretch>
            <a:fillRect/>
          </a:stretch>
        </a:blipFill>
        <a:ln>
          <a:noFill/>
        </a:ln>
      </dgm:spPr>
      <dgm:t>
        <a:bodyPr spcFirstLastPara="0" vert="horz" wrap="square" lIns="60960" tIns="60960" rIns="60960" bIns="60960" numCol="1" spcCol="1270" anchor="ctr" anchorCtr="0"/>
        <a:lstStyle/>
        <a:p>
          <a:endParaRPr lang="es-CL" sz="16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Calibri" panose="020F0502020204030204"/>
            <a:ea typeface="+mn-ea"/>
            <a:cs typeface="+mn-cs"/>
          </a:endParaRPr>
        </a:p>
      </dgm:t>
    </dgm:pt>
    <dgm:pt modelId="{E9B58181-1523-460D-8FC1-723E90029E2B}" type="parTrans" cxnId="{ACF9DB28-418C-41AC-9B41-250308CE93A7}">
      <dgm:prSet/>
      <dgm:spPr/>
      <dgm:t>
        <a:bodyPr/>
        <a:lstStyle/>
        <a:p>
          <a:endParaRPr lang="es-CL"/>
        </a:p>
      </dgm:t>
    </dgm:pt>
    <dgm:pt modelId="{F772F693-02EB-41AF-8653-0B1B4EE0587B}" type="sibTrans" cxnId="{ACF9DB28-418C-41AC-9B41-250308CE93A7}">
      <dgm:prSet/>
      <dgm:spPr>
        <a:ln w="38100">
          <a:solidFill>
            <a:srgbClr val="0099CC"/>
          </a:solidFill>
        </a:ln>
      </dgm:spPr>
      <dgm:t>
        <a:bodyPr/>
        <a:lstStyle/>
        <a:p>
          <a:endParaRPr lang="es-CL"/>
        </a:p>
      </dgm:t>
    </dgm:pt>
    <dgm:pt modelId="{1142549F-552A-468E-BE34-225B95910083}">
      <dgm:prSet phldrT="[Texto]" custT="1"/>
      <dgm:spPr>
        <a:blipFill rotWithShape="0">
          <a:blip xmlns:r="http://schemas.openxmlformats.org/officeDocument/2006/relationships" r:embed="rId3"/>
          <a:srcRect/>
          <a:stretch>
            <a:fillRect/>
          </a:stretch>
        </a:blipFill>
        <a:ln>
          <a:noFill/>
        </a:ln>
      </dgm:spPr>
      <dgm:t>
        <a:bodyPr spcFirstLastPara="0" vert="horz" wrap="square" lIns="60960" tIns="60960" rIns="60960" bIns="60960" numCol="1" spcCol="1270" anchor="ctr" anchorCtr="0"/>
        <a:lstStyle/>
        <a:p>
          <a:endParaRPr lang="es-CL" sz="16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Calibri" panose="020F0502020204030204"/>
            <a:ea typeface="+mn-ea"/>
            <a:cs typeface="+mn-cs"/>
          </a:endParaRPr>
        </a:p>
      </dgm:t>
    </dgm:pt>
    <dgm:pt modelId="{92B01B5D-A650-432C-928A-C591CC082616}" type="parTrans" cxnId="{F99E113B-8D33-49E9-A1B7-463CF3FD40C7}">
      <dgm:prSet/>
      <dgm:spPr/>
      <dgm:t>
        <a:bodyPr/>
        <a:lstStyle/>
        <a:p>
          <a:endParaRPr lang="es-CL"/>
        </a:p>
      </dgm:t>
    </dgm:pt>
    <dgm:pt modelId="{9F40F40B-B8CF-4F4C-9E54-AE28D3DB1DE2}" type="sibTrans" cxnId="{F99E113B-8D33-49E9-A1B7-463CF3FD40C7}">
      <dgm:prSet/>
      <dgm:spPr>
        <a:ln w="38100">
          <a:solidFill>
            <a:srgbClr val="0099CC"/>
          </a:solidFill>
        </a:ln>
      </dgm:spPr>
      <dgm:t>
        <a:bodyPr/>
        <a:lstStyle/>
        <a:p>
          <a:endParaRPr lang="es-CL"/>
        </a:p>
      </dgm:t>
    </dgm:pt>
    <dgm:pt modelId="{D33257F5-E14C-44A3-8AB0-F6150BCF4F55}" type="pres">
      <dgm:prSet presAssocID="{77EA5709-722F-4EBF-A03A-0684A5482B71}" presName="cycle" presStyleCnt="0">
        <dgm:presLayoutVars>
          <dgm:dir/>
          <dgm:resizeHandles val="exact"/>
        </dgm:presLayoutVars>
      </dgm:prSet>
      <dgm:spPr/>
    </dgm:pt>
    <dgm:pt modelId="{22BDAAFD-ED53-41EA-9FA5-94C08903080C}" type="pres">
      <dgm:prSet presAssocID="{B3ADB261-17D8-45A8-BB32-943440261783}" presName="node" presStyleLbl="node1" presStyleIdx="0" presStyleCnt="3" custScaleX="47369" custScaleY="72875">
        <dgm:presLayoutVars>
          <dgm:bulletEnabled val="1"/>
        </dgm:presLayoutVars>
      </dgm:prSet>
      <dgm:spPr/>
    </dgm:pt>
    <dgm:pt modelId="{C6BFC75B-884E-4329-A99D-C58D63B309B2}" type="pres">
      <dgm:prSet presAssocID="{B3ADB261-17D8-45A8-BB32-943440261783}" presName="spNode" presStyleCnt="0"/>
      <dgm:spPr/>
    </dgm:pt>
    <dgm:pt modelId="{41255CE3-E5F7-41AA-9309-1B8959DCF210}" type="pres">
      <dgm:prSet presAssocID="{09BC5964-E05F-40E3-9E9C-C571C9EB5586}" presName="sibTrans" presStyleLbl="sibTrans1D1" presStyleIdx="0" presStyleCnt="3"/>
      <dgm:spPr/>
    </dgm:pt>
    <dgm:pt modelId="{54B8E8F0-4CF0-44FC-AFCF-9FFF33D4A94D}" type="pres">
      <dgm:prSet presAssocID="{86CF5368-F108-4284-939B-9C509291887B}" presName="node" presStyleLbl="node1" presStyleIdx="1" presStyleCnt="3" custScaleX="47850" custScaleY="78080">
        <dgm:presLayoutVars>
          <dgm:bulletEnabled val="1"/>
        </dgm:presLayoutVars>
      </dgm:prSet>
      <dgm:spPr>
        <a:xfrm>
          <a:off x="4319355" y="2548218"/>
          <a:ext cx="792007" cy="720000"/>
        </a:xfrm>
        <a:prstGeom prst="roundRect">
          <a:avLst/>
        </a:prstGeom>
      </dgm:spPr>
    </dgm:pt>
    <dgm:pt modelId="{22DB1D1C-3813-4904-9637-E26C7A6A704D}" type="pres">
      <dgm:prSet presAssocID="{86CF5368-F108-4284-939B-9C509291887B}" presName="spNode" presStyleCnt="0"/>
      <dgm:spPr/>
    </dgm:pt>
    <dgm:pt modelId="{2018E654-4AD5-4B6A-AEF4-E4E0131E5B54}" type="pres">
      <dgm:prSet presAssocID="{F772F693-02EB-41AF-8653-0B1B4EE0587B}" presName="sibTrans" presStyleLbl="sibTrans1D1" presStyleIdx="1" presStyleCnt="3"/>
      <dgm:spPr/>
    </dgm:pt>
    <dgm:pt modelId="{EA8DC917-3245-41F7-B967-001D51F979C2}" type="pres">
      <dgm:prSet presAssocID="{1142549F-552A-468E-BE34-225B95910083}" presName="node" presStyleLbl="node1" presStyleIdx="2" presStyleCnt="3" custScaleX="38641" custScaleY="59447">
        <dgm:presLayoutVars>
          <dgm:bulletEnabled val="1"/>
        </dgm:presLayoutVars>
      </dgm:prSet>
      <dgm:spPr>
        <a:xfrm>
          <a:off x="984637" y="2302637"/>
          <a:ext cx="1863328" cy="1211163"/>
        </a:xfrm>
        <a:prstGeom prst="roundRect">
          <a:avLst/>
        </a:prstGeom>
      </dgm:spPr>
    </dgm:pt>
    <dgm:pt modelId="{14CFD387-344B-4C49-983E-550D0D7DB7EE}" type="pres">
      <dgm:prSet presAssocID="{1142549F-552A-468E-BE34-225B95910083}" presName="spNode" presStyleCnt="0"/>
      <dgm:spPr/>
    </dgm:pt>
    <dgm:pt modelId="{880D38CE-D4DF-4784-AC66-8812D656D27D}" type="pres">
      <dgm:prSet presAssocID="{9F40F40B-B8CF-4F4C-9E54-AE28D3DB1DE2}" presName="sibTrans" presStyleLbl="sibTrans1D1" presStyleIdx="2" presStyleCnt="3"/>
      <dgm:spPr/>
    </dgm:pt>
  </dgm:ptLst>
  <dgm:cxnLst>
    <dgm:cxn modelId="{F90CE50C-D94A-45C0-846A-31654F5B8945}" type="presOf" srcId="{F772F693-02EB-41AF-8653-0B1B4EE0587B}" destId="{2018E654-4AD5-4B6A-AEF4-E4E0131E5B54}" srcOrd="0" destOrd="0" presId="urn:microsoft.com/office/officeart/2005/8/layout/cycle6"/>
    <dgm:cxn modelId="{34F5F616-6A52-4EBF-8350-EAD0E107BEED}" type="presOf" srcId="{09BC5964-E05F-40E3-9E9C-C571C9EB5586}" destId="{41255CE3-E5F7-41AA-9309-1B8959DCF210}" srcOrd="0" destOrd="0" presId="urn:microsoft.com/office/officeart/2005/8/layout/cycle6"/>
    <dgm:cxn modelId="{ADFB931C-8D96-449C-8210-B29A478B310B}" type="presOf" srcId="{B3ADB261-17D8-45A8-BB32-943440261783}" destId="{22BDAAFD-ED53-41EA-9FA5-94C08903080C}" srcOrd="0" destOrd="0" presId="urn:microsoft.com/office/officeart/2005/8/layout/cycle6"/>
    <dgm:cxn modelId="{57B15320-55E0-4BB4-AD50-F0BC7E298E6E}" type="presOf" srcId="{86CF5368-F108-4284-939B-9C509291887B}" destId="{54B8E8F0-4CF0-44FC-AFCF-9FFF33D4A94D}" srcOrd="0" destOrd="0" presId="urn:microsoft.com/office/officeart/2005/8/layout/cycle6"/>
    <dgm:cxn modelId="{ED048826-E06D-4E06-9A2A-BFFE1F0079B3}" srcId="{77EA5709-722F-4EBF-A03A-0684A5482B71}" destId="{B3ADB261-17D8-45A8-BB32-943440261783}" srcOrd="0" destOrd="0" parTransId="{3024F1E5-7DFA-4B7E-9F56-6B2E83F5E892}" sibTransId="{09BC5964-E05F-40E3-9E9C-C571C9EB5586}"/>
    <dgm:cxn modelId="{9C4C7528-B945-4660-8F0D-0D0E18AEAC9B}" type="presOf" srcId="{77EA5709-722F-4EBF-A03A-0684A5482B71}" destId="{D33257F5-E14C-44A3-8AB0-F6150BCF4F55}" srcOrd="0" destOrd="0" presId="urn:microsoft.com/office/officeart/2005/8/layout/cycle6"/>
    <dgm:cxn modelId="{ACF9DB28-418C-41AC-9B41-250308CE93A7}" srcId="{77EA5709-722F-4EBF-A03A-0684A5482B71}" destId="{86CF5368-F108-4284-939B-9C509291887B}" srcOrd="1" destOrd="0" parTransId="{E9B58181-1523-460D-8FC1-723E90029E2B}" sibTransId="{F772F693-02EB-41AF-8653-0B1B4EE0587B}"/>
    <dgm:cxn modelId="{F99E113B-8D33-49E9-A1B7-463CF3FD40C7}" srcId="{77EA5709-722F-4EBF-A03A-0684A5482B71}" destId="{1142549F-552A-468E-BE34-225B95910083}" srcOrd="2" destOrd="0" parTransId="{92B01B5D-A650-432C-928A-C591CC082616}" sibTransId="{9F40F40B-B8CF-4F4C-9E54-AE28D3DB1DE2}"/>
    <dgm:cxn modelId="{ADB4ED9F-4A24-42C3-B4A6-28B1F6E138DA}" type="presOf" srcId="{1142549F-552A-468E-BE34-225B95910083}" destId="{EA8DC917-3245-41F7-B967-001D51F979C2}" srcOrd="0" destOrd="0" presId="urn:microsoft.com/office/officeart/2005/8/layout/cycle6"/>
    <dgm:cxn modelId="{B322D9FC-816D-4D15-B19C-7836A94784A4}" type="presOf" srcId="{9F40F40B-B8CF-4F4C-9E54-AE28D3DB1DE2}" destId="{880D38CE-D4DF-4784-AC66-8812D656D27D}" srcOrd="0" destOrd="0" presId="urn:microsoft.com/office/officeart/2005/8/layout/cycle6"/>
    <dgm:cxn modelId="{35A8C2D4-4076-433A-AA1D-223EF055BE78}" type="presParOf" srcId="{D33257F5-E14C-44A3-8AB0-F6150BCF4F55}" destId="{22BDAAFD-ED53-41EA-9FA5-94C08903080C}" srcOrd="0" destOrd="0" presId="urn:microsoft.com/office/officeart/2005/8/layout/cycle6"/>
    <dgm:cxn modelId="{1A7B31CB-37DA-48C7-B959-6E79C4DDEA19}" type="presParOf" srcId="{D33257F5-E14C-44A3-8AB0-F6150BCF4F55}" destId="{C6BFC75B-884E-4329-A99D-C58D63B309B2}" srcOrd="1" destOrd="0" presId="urn:microsoft.com/office/officeart/2005/8/layout/cycle6"/>
    <dgm:cxn modelId="{00822F74-F07B-4155-A661-F1234AA94A37}" type="presParOf" srcId="{D33257F5-E14C-44A3-8AB0-F6150BCF4F55}" destId="{41255CE3-E5F7-41AA-9309-1B8959DCF210}" srcOrd="2" destOrd="0" presId="urn:microsoft.com/office/officeart/2005/8/layout/cycle6"/>
    <dgm:cxn modelId="{52DF64F5-0173-47E3-A335-F5A6C03870C4}" type="presParOf" srcId="{D33257F5-E14C-44A3-8AB0-F6150BCF4F55}" destId="{54B8E8F0-4CF0-44FC-AFCF-9FFF33D4A94D}" srcOrd="3" destOrd="0" presId="urn:microsoft.com/office/officeart/2005/8/layout/cycle6"/>
    <dgm:cxn modelId="{5831DF6A-71CF-40E7-A904-E3543ED4ECEE}" type="presParOf" srcId="{D33257F5-E14C-44A3-8AB0-F6150BCF4F55}" destId="{22DB1D1C-3813-4904-9637-E26C7A6A704D}" srcOrd="4" destOrd="0" presId="urn:microsoft.com/office/officeart/2005/8/layout/cycle6"/>
    <dgm:cxn modelId="{A6621812-92D8-4376-8BCF-AC3BFC114CE2}" type="presParOf" srcId="{D33257F5-E14C-44A3-8AB0-F6150BCF4F55}" destId="{2018E654-4AD5-4B6A-AEF4-E4E0131E5B54}" srcOrd="5" destOrd="0" presId="urn:microsoft.com/office/officeart/2005/8/layout/cycle6"/>
    <dgm:cxn modelId="{38DE4860-0A9E-4989-99ED-1782087AE96F}" type="presParOf" srcId="{D33257F5-E14C-44A3-8AB0-F6150BCF4F55}" destId="{EA8DC917-3245-41F7-B967-001D51F979C2}" srcOrd="6" destOrd="0" presId="urn:microsoft.com/office/officeart/2005/8/layout/cycle6"/>
    <dgm:cxn modelId="{01E6D87D-3BB0-412A-A16F-3B0C0D555114}" type="presParOf" srcId="{D33257F5-E14C-44A3-8AB0-F6150BCF4F55}" destId="{14CFD387-344B-4C49-983E-550D0D7DB7EE}" srcOrd="7" destOrd="0" presId="urn:microsoft.com/office/officeart/2005/8/layout/cycle6"/>
    <dgm:cxn modelId="{A3C8F72B-48D3-4214-9C11-96B578AED774}" type="presParOf" srcId="{D33257F5-E14C-44A3-8AB0-F6150BCF4F55}" destId="{880D38CE-D4DF-4784-AC66-8812D656D27D}" srcOrd="8" destOrd="0" presId="urn:microsoft.com/office/officeart/2005/8/layout/cycle6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245AA75-3A4D-4C98-8234-D87964F2B2F1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2EA86119-66DA-46A9-A09C-7506B4C8879F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1400" dirty="0"/>
            <a:t>Diseñar una interfaz intuitiva para los empleados.</a:t>
          </a:r>
          <a:endParaRPr lang="en-US" sz="1400" dirty="0"/>
        </a:p>
      </dgm:t>
    </dgm:pt>
    <dgm:pt modelId="{75A6D927-ED54-44B6-9F6F-EE7B59752623}" type="parTrans" cxnId="{13B06967-94E8-44E3-9D19-6A4E4EB8BDCA}">
      <dgm:prSet/>
      <dgm:spPr/>
      <dgm:t>
        <a:bodyPr/>
        <a:lstStyle/>
        <a:p>
          <a:endParaRPr lang="en-US" sz="1400"/>
        </a:p>
      </dgm:t>
    </dgm:pt>
    <dgm:pt modelId="{889D2A32-9F5D-4743-BFC8-FD72725ACFC9}" type="sibTrans" cxnId="{13B06967-94E8-44E3-9D19-6A4E4EB8BDCA}">
      <dgm:prSet/>
      <dgm:spPr/>
      <dgm:t>
        <a:bodyPr/>
        <a:lstStyle/>
        <a:p>
          <a:pPr>
            <a:lnSpc>
              <a:spcPct val="100000"/>
            </a:lnSpc>
          </a:pPr>
          <a:endParaRPr lang="en-US" sz="1400"/>
        </a:p>
      </dgm:t>
    </dgm:pt>
    <dgm:pt modelId="{2F172F1F-B91C-4FA8-864D-73EC4BA166FD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1400" dirty="0"/>
            <a:t>Implementar una base de datos robusta.</a:t>
          </a:r>
          <a:endParaRPr lang="en-US" sz="1400" dirty="0"/>
        </a:p>
      </dgm:t>
    </dgm:pt>
    <dgm:pt modelId="{65163CF6-0666-4F7E-B3B3-2CB5960FBDC8}" type="parTrans" cxnId="{9DDAC167-5785-43DE-BA40-E0EF56848E74}">
      <dgm:prSet/>
      <dgm:spPr/>
      <dgm:t>
        <a:bodyPr/>
        <a:lstStyle/>
        <a:p>
          <a:endParaRPr lang="en-US" sz="1400"/>
        </a:p>
      </dgm:t>
    </dgm:pt>
    <dgm:pt modelId="{D721DA98-7319-460E-BA13-3501A20A07D4}" type="sibTrans" cxnId="{9DDAC167-5785-43DE-BA40-E0EF56848E74}">
      <dgm:prSet/>
      <dgm:spPr/>
      <dgm:t>
        <a:bodyPr/>
        <a:lstStyle/>
        <a:p>
          <a:pPr>
            <a:lnSpc>
              <a:spcPct val="100000"/>
            </a:lnSpc>
          </a:pPr>
          <a:endParaRPr lang="en-US" sz="1400"/>
        </a:p>
      </dgm:t>
    </dgm:pt>
    <dgm:pt modelId="{15B63F6D-9C90-4CE6-8172-A9C13EA285E3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1400" dirty="0"/>
            <a:t>Integrar un sistema de notificaciones automáticas.</a:t>
          </a:r>
          <a:endParaRPr lang="en-US" sz="1400" dirty="0"/>
        </a:p>
      </dgm:t>
    </dgm:pt>
    <dgm:pt modelId="{5F855334-184A-45F0-A309-87ED092397BE}" type="parTrans" cxnId="{FB4E6AC2-BAEF-4C51-9306-E367FF8E69C8}">
      <dgm:prSet/>
      <dgm:spPr/>
      <dgm:t>
        <a:bodyPr/>
        <a:lstStyle/>
        <a:p>
          <a:endParaRPr lang="en-US" sz="1400"/>
        </a:p>
      </dgm:t>
    </dgm:pt>
    <dgm:pt modelId="{06DA93E8-1AE1-464A-A7D4-C6F138111BAC}" type="sibTrans" cxnId="{FB4E6AC2-BAEF-4C51-9306-E367FF8E69C8}">
      <dgm:prSet/>
      <dgm:spPr/>
      <dgm:t>
        <a:bodyPr/>
        <a:lstStyle/>
        <a:p>
          <a:pPr>
            <a:lnSpc>
              <a:spcPct val="100000"/>
            </a:lnSpc>
          </a:pPr>
          <a:endParaRPr lang="en-US" sz="1400"/>
        </a:p>
      </dgm:t>
    </dgm:pt>
    <dgm:pt modelId="{E71B9365-8065-4F98-87D0-B000BC1FE270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1400" dirty="0"/>
            <a:t>Realizar pruebas exhaustivas</a:t>
          </a:r>
          <a:r>
            <a:rPr lang="es-ES" sz="1200" dirty="0"/>
            <a:t>.</a:t>
          </a:r>
          <a:endParaRPr lang="en-US" sz="1200" dirty="0"/>
        </a:p>
      </dgm:t>
    </dgm:pt>
    <dgm:pt modelId="{0278355A-41C7-45D6-935F-5771189DDBD6}" type="parTrans" cxnId="{4F5FD1C1-738A-4C4A-A666-50B177DBB07C}">
      <dgm:prSet/>
      <dgm:spPr/>
      <dgm:t>
        <a:bodyPr/>
        <a:lstStyle/>
        <a:p>
          <a:endParaRPr lang="en-US" sz="1400"/>
        </a:p>
      </dgm:t>
    </dgm:pt>
    <dgm:pt modelId="{0149D6E7-4B91-4035-8B19-134BE0A24DAF}" type="sibTrans" cxnId="{4F5FD1C1-738A-4C4A-A666-50B177DBB07C}">
      <dgm:prSet/>
      <dgm:spPr/>
      <dgm:t>
        <a:bodyPr/>
        <a:lstStyle/>
        <a:p>
          <a:pPr>
            <a:lnSpc>
              <a:spcPct val="100000"/>
            </a:lnSpc>
          </a:pPr>
          <a:endParaRPr lang="en-US" sz="1400"/>
        </a:p>
      </dgm:t>
    </dgm:pt>
    <dgm:pt modelId="{5545F265-3A05-4C1A-9944-A95A42EAD239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1400" dirty="0"/>
            <a:t>Capacitar al personal de Óptica Cruz.</a:t>
          </a:r>
          <a:endParaRPr lang="en-US" sz="1400" dirty="0"/>
        </a:p>
      </dgm:t>
    </dgm:pt>
    <dgm:pt modelId="{57E641B7-DDBA-4E53-A606-083600EF7714}" type="parTrans" cxnId="{7F9915B7-59C2-4D91-B3EF-92420FCF20DB}">
      <dgm:prSet/>
      <dgm:spPr/>
      <dgm:t>
        <a:bodyPr/>
        <a:lstStyle/>
        <a:p>
          <a:endParaRPr lang="en-US" sz="1400"/>
        </a:p>
      </dgm:t>
    </dgm:pt>
    <dgm:pt modelId="{E4062D39-2AD4-47B6-B599-8827156119AF}" type="sibTrans" cxnId="{7F9915B7-59C2-4D91-B3EF-92420FCF20DB}">
      <dgm:prSet/>
      <dgm:spPr/>
      <dgm:t>
        <a:bodyPr/>
        <a:lstStyle/>
        <a:p>
          <a:endParaRPr lang="en-US" sz="1400"/>
        </a:p>
      </dgm:t>
    </dgm:pt>
    <dgm:pt modelId="{5DC04BB4-1968-462C-A071-E341FB59CA12}" type="pres">
      <dgm:prSet presAssocID="{8245AA75-3A4D-4C98-8234-D87964F2B2F1}" presName="root" presStyleCnt="0">
        <dgm:presLayoutVars>
          <dgm:dir/>
          <dgm:resizeHandles val="exact"/>
        </dgm:presLayoutVars>
      </dgm:prSet>
      <dgm:spPr/>
    </dgm:pt>
    <dgm:pt modelId="{F926543F-29F2-48F4-B2D7-A32278C589BA}" type="pres">
      <dgm:prSet presAssocID="{8245AA75-3A4D-4C98-8234-D87964F2B2F1}" presName="container" presStyleCnt="0">
        <dgm:presLayoutVars>
          <dgm:dir/>
          <dgm:resizeHandles val="exact"/>
        </dgm:presLayoutVars>
      </dgm:prSet>
      <dgm:spPr/>
    </dgm:pt>
    <dgm:pt modelId="{56A8B615-E71A-4B3D-9944-F656D041D69C}" type="pres">
      <dgm:prSet presAssocID="{2EA86119-66DA-46A9-A09C-7506B4C8879F}" presName="compNode" presStyleCnt="0"/>
      <dgm:spPr/>
    </dgm:pt>
    <dgm:pt modelId="{960A8E3F-18B5-4915-89DA-47A597AB1630}" type="pres">
      <dgm:prSet presAssocID="{2EA86119-66DA-46A9-A09C-7506B4C8879F}" presName="iconBgRect" presStyleLbl="bgShp" presStyleIdx="0" presStyleCnt="5"/>
      <dgm:spPr/>
    </dgm:pt>
    <dgm:pt modelId="{E3C2F673-7D35-4EFE-A7CA-2542F498120F}" type="pres">
      <dgm:prSet presAssocID="{2EA86119-66DA-46A9-A09C-7506B4C8879F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ffice Worker"/>
        </a:ext>
      </dgm:extLst>
    </dgm:pt>
    <dgm:pt modelId="{17C81C21-724C-4B78-890C-8D446A18C405}" type="pres">
      <dgm:prSet presAssocID="{2EA86119-66DA-46A9-A09C-7506B4C8879F}" presName="spaceRect" presStyleCnt="0"/>
      <dgm:spPr/>
    </dgm:pt>
    <dgm:pt modelId="{3BC90C09-D753-4935-80CD-361DADA3C8D6}" type="pres">
      <dgm:prSet presAssocID="{2EA86119-66DA-46A9-A09C-7506B4C8879F}" presName="textRect" presStyleLbl="revTx" presStyleIdx="0" presStyleCnt="5">
        <dgm:presLayoutVars>
          <dgm:chMax val="1"/>
          <dgm:chPref val="1"/>
        </dgm:presLayoutVars>
      </dgm:prSet>
      <dgm:spPr/>
    </dgm:pt>
    <dgm:pt modelId="{6BEED67C-275B-4626-95D2-0AA8629778A5}" type="pres">
      <dgm:prSet presAssocID="{889D2A32-9F5D-4743-BFC8-FD72725ACFC9}" presName="sibTrans" presStyleLbl="sibTrans2D1" presStyleIdx="0" presStyleCnt="0"/>
      <dgm:spPr/>
    </dgm:pt>
    <dgm:pt modelId="{5933F5C6-A9C8-4B2F-A788-132CBB4B541E}" type="pres">
      <dgm:prSet presAssocID="{2F172F1F-B91C-4FA8-864D-73EC4BA166FD}" presName="compNode" presStyleCnt="0"/>
      <dgm:spPr/>
    </dgm:pt>
    <dgm:pt modelId="{B623C5BF-C74C-4A89-97AD-58F2A78E2BB1}" type="pres">
      <dgm:prSet presAssocID="{2F172F1F-B91C-4FA8-864D-73EC4BA166FD}" presName="iconBgRect" presStyleLbl="bgShp" presStyleIdx="1" presStyleCnt="5"/>
      <dgm:spPr/>
    </dgm:pt>
    <dgm:pt modelId="{E5C0029F-368A-4711-99CF-39B49695A2E6}" type="pres">
      <dgm:prSet presAssocID="{2F172F1F-B91C-4FA8-864D-73EC4BA166FD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stadísticas"/>
        </a:ext>
      </dgm:extLst>
    </dgm:pt>
    <dgm:pt modelId="{360BD535-9458-4447-AFE1-A37312F92C00}" type="pres">
      <dgm:prSet presAssocID="{2F172F1F-B91C-4FA8-864D-73EC4BA166FD}" presName="spaceRect" presStyleCnt="0"/>
      <dgm:spPr/>
    </dgm:pt>
    <dgm:pt modelId="{3EEA7E1B-B57D-43B4-8F4B-8478A58D95A5}" type="pres">
      <dgm:prSet presAssocID="{2F172F1F-B91C-4FA8-864D-73EC4BA166FD}" presName="textRect" presStyleLbl="revTx" presStyleIdx="1" presStyleCnt="5">
        <dgm:presLayoutVars>
          <dgm:chMax val="1"/>
          <dgm:chPref val="1"/>
        </dgm:presLayoutVars>
      </dgm:prSet>
      <dgm:spPr/>
    </dgm:pt>
    <dgm:pt modelId="{562830FC-2712-453D-B2D1-4DB3C2A2A232}" type="pres">
      <dgm:prSet presAssocID="{D721DA98-7319-460E-BA13-3501A20A07D4}" presName="sibTrans" presStyleLbl="sibTrans2D1" presStyleIdx="0" presStyleCnt="0"/>
      <dgm:spPr/>
    </dgm:pt>
    <dgm:pt modelId="{266A70E9-E577-4124-AB90-723F63423FA5}" type="pres">
      <dgm:prSet presAssocID="{15B63F6D-9C90-4CE6-8172-A9C13EA285E3}" presName="compNode" presStyleCnt="0"/>
      <dgm:spPr/>
    </dgm:pt>
    <dgm:pt modelId="{19B5C737-99CE-40A3-93BC-AE22DB34910B}" type="pres">
      <dgm:prSet presAssocID="{15B63F6D-9C90-4CE6-8172-A9C13EA285E3}" presName="iconBgRect" presStyleLbl="bgShp" presStyleIdx="2" presStyleCnt="5"/>
      <dgm:spPr/>
    </dgm:pt>
    <dgm:pt modelId="{5FE4F287-72FE-4304-A75F-41535CACDC9A}" type="pres">
      <dgm:prSet presAssocID="{15B63F6D-9C90-4CE6-8172-A9C13EA285E3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mpana"/>
        </a:ext>
      </dgm:extLst>
    </dgm:pt>
    <dgm:pt modelId="{2412B902-AF96-4A87-BE78-EA3380B6D133}" type="pres">
      <dgm:prSet presAssocID="{15B63F6D-9C90-4CE6-8172-A9C13EA285E3}" presName="spaceRect" presStyleCnt="0"/>
      <dgm:spPr/>
    </dgm:pt>
    <dgm:pt modelId="{5B383BB3-7559-4527-9F91-84315D6A8AAB}" type="pres">
      <dgm:prSet presAssocID="{15B63F6D-9C90-4CE6-8172-A9C13EA285E3}" presName="textRect" presStyleLbl="revTx" presStyleIdx="2" presStyleCnt="5">
        <dgm:presLayoutVars>
          <dgm:chMax val="1"/>
          <dgm:chPref val="1"/>
        </dgm:presLayoutVars>
      </dgm:prSet>
      <dgm:spPr/>
    </dgm:pt>
    <dgm:pt modelId="{CC06CE0B-BF58-41B1-86C0-D90D6B164B41}" type="pres">
      <dgm:prSet presAssocID="{06DA93E8-1AE1-464A-A7D4-C6F138111BAC}" presName="sibTrans" presStyleLbl="sibTrans2D1" presStyleIdx="0" presStyleCnt="0"/>
      <dgm:spPr/>
    </dgm:pt>
    <dgm:pt modelId="{5F466561-AB0F-4F2B-8823-A305D941638F}" type="pres">
      <dgm:prSet presAssocID="{E71B9365-8065-4F98-87D0-B000BC1FE270}" presName="compNode" presStyleCnt="0"/>
      <dgm:spPr/>
    </dgm:pt>
    <dgm:pt modelId="{5CFF79B3-57A4-42FE-BCB0-E83C5C8D10FB}" type="pres">
      <dgm:prSet presAssocID="{E71B9365-8065-4F98-87D0-B000BC1FE270}" presName="iconBgRect" presStyleLbl="bgShp" presStyleIdx="3" presStyleCnt="5"/>
      <dgm:spPr/>
    </dgm:pt>
    <dgm:pt modelId="{6D11F0D6-21FF-4E8F-B616-A564F5F375D1}" type="pres">
      <dgm:prSet presAssocID="{E71B9365-8065-4F98-87D0-B000BC1FE270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st tubes"/>
        </a:ext>
      </dgm:extLst>
    </dgm:pt>
    <dgm:pt modelId="{1EDD78C5-D109-4A6E-813A-54EE4D3A74F3}" type="pres">
      <dgm:prSet presAssocID="{E71B9365-8065-4F98-87D0-B000BC1FE270}" presName="spaceRect" presStyleCnt="0"/>
      <dgm:spPr/>
    </dgm:pt>
    <dgm:pt modelId="{AB401C34-4775-4656-B985-C3C9797CAB0A}" type="pres">
      <dgm:prSet presAssocID="{E71B9365-8065-4F98-87D0-B000BC1FE270}" presName="textRect" presStyleLbl="revTx" presStyleIdx="3" presStyleCnt="5">
        <dgm:presLayoutVars>
          <dgm:chMax val="1"/>
          <dgm:chPref val="1"/>
        </dgm:presLayoutVars>
      </dgm:prSet>
      <dgm:spPr/>
    </dgm:pt>
    <dgm:pt modelId="{9DA90E21-D32C-4AA4-9A64-83090D5E8B18}" type="pres">
      <dgm:prSet presAssocID="{0149D6E7-4B91-4035-8B19-134BE0A24DAF}" presName="sibTrans" presStyleLbl="sibTrans2D1" presStyleIdx="0" presStyleCnt="0"/>
      <dgm:spPr/>
    </dgm:pt>
    <dgm:pt modelId="{06488FD0-9B8F-4868-A2B2-FBE1F9A1ACF2}" type="pres">
      <dgm:prSet presAssocID="{5545F265-3A05-4C1A-9944-A95A42EAD239}" presName="compNode" presStyleCnt="0"/>
      <dgm:spPr/>
    </dgm:pt>
    <dgm:pt modelId="{F7CF0E4C-BC3B-4F32-822C-D8A6FA6CF36E}" type="pres">
      <dgm:prSet presAssocID="{5545F265-3A05-4C1A-9944-A95A42EAD239}" presName="iconBgRect" presStyleLbl="bgShp" presStyleIdx="4" presStyleCnt="5"/>
      <dgm:spPr/>
    </dgm:pt>
    <dgm:pt modelId="{D6A40E31-E4C7-468E-9F9E-8F2AEE362660}" type="pres">
      <dgm:prSet presAssocID="{5545F265-3A05-4C1A-9944-A95A42EAD239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jos"/>
        </a:ext>
      </dgm:extLst>
    </dgm:pt>
    <dgm:pt modelId="{F59D07D6-E40F-468E-8D08-24907F5F61EB}" type="pres">
      <dgm:prSet presAssocID="{5545F265-3A05-4C1A-9944-A95A42EAD239}" presName="spaceRect" presStyleCnt="0"/>
      <dgm:spPr/>
    </dgm:pt>
    <dgm:pt modelId="{57352DAD-8107-41C5-B458-355134C48420}" type="pres">
      <dgm:prSet presAssocID="{5545F265-3A05-4C1A-9944-A95A42EAD239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0AE21800-CC0F-4C23-A03C-C25BF4E7A526}" type="presOf" srcId="{D721DA98-7319-460E-BA13-3501A20A07D4}" destId="{562830FC-2712-453D-B2D1-4DB3C2A2A232}" srcOrd="0" destOrd="0" presId="urn:microsoft.com/office/officeart/2018/2/layout/IconCircleList"/>
    <dgm:cxn modelId="{1BBF740B-BCCF-4CD0-A71F-41C7851D1859}" type="presOf" srcId="{E71B9365-8065-4F98-87D0-B000BC1FE270}" destId="{AB401C34-4775-4656-B985-C3C9797CAB0A}" srcOrd="0" destOrd="0" presId="urn:microsoft.com/office/officeart/2018/2/layout/IconCircleList"/>
    <dgm:cxn modelId="{13B06967-94E8-44E3-9D19-6A4E4EB8BDCA}" srcId="{8245AA75-3A4D-4C98-8234-D87964F2B2F1}" destId="{2EA86119-66DA-46A9-A09C-7506B4C8879F}" srcOrd="0" destOrd="0" parTransId="{75A6D927-ED54-44B6-9F6F-EE7B59752623}" sibTransId="{889D2A32-9F5D-4743-BFC8-FD72725ACFC9}"/>
    <dgm:cxn modelId="{9DDAC167-5785-43DE-BA40-E0EF56848E74}" srcId="{8245AA75-3A4D-4C98-8234-D87964F2B2F1}" destId="{2F172F1F-B91C-4FA8-864D-73EC4BA166FD}" srcOrd="1" destOrd="0" parTransId="{65163CF6-0666-4F7E-B3B3-2CB5960FBDC8}" sibTransId="{D721DA98-7319-460E-BA13-3501A20A07D4}"/>
    <dgm:cxn modelId="{5C182B6E-5125-4618-849C-23960A2C0008}" type="presOf" srcId="{06DA93E8-1AE1-464A-A7D4-C6F138111BAC}" destId="{CC06CE0B-BF58-41B1-86C0-D90D6B164B41}" srcOrd="0" destOrd="0" presId="urn:microsoft.com/office/officeart/2018/2/layout/IconCircleList"/>
    <dgm:cxn modelId="{31DAB553-F35E-44C2-B803-4EEF97FDD0C6}" type="presOf" srcId="{2F172F1F-B91C-4FA8-864D-73EC4BA166FD}" destId="{3EEA7E1B-B57D-43B4-8F4B-8478A58D95A5}" srcOrd="0" destOrd="0" presId="urn:microsoft.com/office/officeart/2018/2/layout/IconCircleList"/>
    <dgm:cxn modelId="{82DC6D98-B9C0-4970-A093-B781391ACE16}" type="presOf" srcId="{15B63F6D-9C90-4CE6-8172-A9C13EA285E3}" destId="{5B383BB3-7559-4527-9F91-84315D6A8AAB}" srcOrd="0" destOrd="0" presId="urn:microsoft.com/office/officeart/2018/2/layout/IconCircleList"/>
    <dgm:cxn modelId="{CE678B98-9350-4DF0-B845-07DCC1FE2B61}" type="presOf" srcId="{2EA86119-66DA-46A9-A09C-7506B4C8879F}" destId="{3BC90C09-D753-4935-80CD-361DADA3C8D6}" srcOrd="0" destOrd="0" presId="urn:microsoft.com/office/officeart/2018/2/layout/IconCircleList"/>
    <dgm:cxn modelId="{579BCCA6-00B8-4692-AE2A-F52E30C6341A}" type="presOf" srcId="{889D2A32-9F5D-4743-BFC8-FD72725ACFC9}" destId="{6BEED67C-275B-4626-95D2-0AA8629778A5}" srcOrd="0" destOrd="0" presId="urn:microsoft.com/office/officeart/2018/2/layout/IconCircleList"/>
    <dgm:cxn modelId="{6A816CAE-DF17-4174-849D-C6B4C79E7C84}" type="presOf" srcId="{0149D6E7-4B91-4035-8B19-134BE0A24DAF}" destId="{9DA90E21-D32C-4AA4-9A64-83090D5E8B18}" srcOrd="0" destOrd="0" presId="urn:microsoft.com/office/officeart/2018/2/layout/IconCircleList"/>
    <dgm:cxn modelId="{7F9915B7-59C2-4D91-B3EF-92420FCF20DB}" srcId="{8245AA75-3A4D-4C98-8234-D87964F2B2F1}" destId="{5545F265-3A05-4C1A-9944-A95A42EAD239}" srcOrd="4" destOrd="0" parTransId="{57E641B7-DDBA-4E53-A606-083600EF7714}" sibTransId="{E4062D39-2AD4-47B6-B599-8827156119AF}"/>
    <dgm:cxn modelId="{4F5FD1C1-738A-4C4A-A666-50B177DBB07C}" srcId="{8245AA75-3A4D-4C98-8234-D87964F2B2F1}" destId="{E71B9365-8065-4F98-87D0-B000BC1FE270}" srcOrd="3" destOrd="0" parTransId="{0278355A-41C7-45D6-935F-5771189DDBD6}" sibTransId="{0149D6E7-4B91-4035-8B19-134BE0A24DAF}"/>
    <dgm:cxn modelId="{FB4E6AC2-BAEF-4C51-9306-E367FF8E69C8}" srcId="{8245AA75-3A4D-4C98-8234-D87964F2B2F1}" destId="{15B63F6D-9C90-4CE6-8172-A9C13EA285E3}" srcOrd="2" destOrd="0" parTransId="{5F855334-184A-45F0-A309-87ED092397BE}" sibTransId="{06DA93E8-1AE1-464A-A7D4-C6F138111BAC}"/>
    <dgm:cxn modelId="{A588E3E4-127F-40E1-9177-8D9D78E29CD8}" type="presOf" srcId="{8245AA75-3A4D-4C98-8234-D87964F2B2F1}" destId="{5DC04BB4-1968-462C-A071-E341FB59CA12}" srcOrd="0" destOrd="0" presId="urn:microsoft.com/office/officeart/2018/2/layout/IconCircleList"/>
    <dgm:cxn modelId="{F4504FE6-6BA5-4D2A-B700-84CA9E99015B}" type="presOf" srcId="{5545F265-3A05-4C1A-9944-A95A42EAD239}" destId="{57352DAD-8107-41C5-B458-355134C48420}" srcOrd="0" destOrd="0" presId="urn:microsoft.com/office/officeart/2018/2/layout/IconCircleList"/>
    <dgm:cxn modelId="{2CCF9475-8C59-4C03-8299-B4CFC9070B3B}" type="presParOf" srcId="{5DC04BB4-1968-462C-A071-E341FB59CA12}" destId="{F926543F-29F2-48F4-B2D7-A32278C589BA}" srcOrd="0" destOrd="0" presId="urn:microsoft.com/office/officeart/2018/2/layout/IconCircleList"/>
    <dgm:cxn modelId="{37D1B257-D200-4D76-960A-48BC7A10C425}" type="presParOf" srcId="{F926543F-29F2-48F4-B2D7-A32278C589BA}" destId="{56A8B615-E71A-4B3D-9944-F656D041D69C}" srcOrd="0" destOrd="0" presId="urn:microsoft.com/office/officeart/2018/2/layout/IconCircleList"/>
    <dgm:cxn modelId="{B897EAC3-1504-4A38-95FB-84C831B12B10}" type="presParOf" srcId="{56A8B615-E71A-4B3D-9944-F656D041D69C}" destId="{960A8E3F-18B5-4915-89DA-47A597AB1630}" srcOrd="0" destOrd="0" presId="urn:microsoft.com/office/officeart/2018/2/layout/IconCircleList"/>
    <dgm:cxn modelId="{B42A91C8-4138-44E0-83E2-45B61719890A}" type="presParOf" srcId="{56A8B615-E71A-4B3D-9944-F656D041D69C}" destId="{E3C2F673-7D35-4EFE-A7CA-2542F498120F}" srcOrd="1" destOrd="0" presId="urn:microsoft.com/office/officeart/2018/2/layout/IconCircleList"/>
    <dgm:cxn modelId="{2E324E21-3FC2-4B5A-A121-82946001924D}" type="presParOf" srcId="{56A8B615-E71A-4B3D-9944-F656D041D69C}" destId="{17C81C21-724C-4B78-890C-8D446A18C405}" srcOrd="2" destOrd="0" presId="urn:microsoft.com/office/officeart/2018/2/layout/IconCircleList"/>
    <dgm:cxn modelId="{43DD055A-B486-4ECE-879C-A2D0D22EF065}" type="presParOf" srcId="{56A8B615-E71A-4B3D-9944-F656D041D69C}" destId="{3BC90C09-D753-4935-80CD-361DADA3C8D6}" srcOrd="3" destOrd="0" presId="urn:microsoft.com/office/officeart/2018/2/layout/IconCircleList"/>
    <dgm:cxn modelId="{A0516209-C694-4AE2-92E2-C80FCD706B4D}" type="presParOf" srcId="{F926543F-29F2-48F4-B2D7-A32278C589BA}" destId="{6BEED67C-275B-4626-95D2-0AA8629778A5}" srcOrd="1" destOrd="0" presId="urn:microsoft.com/office/officeart/2018/2/layout/IconCircleList"/>
    <dgm:cxn modelId="{E732BAFA-5B6C-4A4F-B347-D87BC381CFF2}" type="presParOf" srcId="{F926543F-29F2-48F4-B2D7-A32278C589BA}" destId="{5933F5C6-A9C8-4B2F-A788-132CBB4B541E}" srcOrd="2" destOrd="0" presId="urn:microsoft.com/office/officeart/2018/2/layout/IconCircleList"/>
    <dgm:cxn modelId="{DC472B0A-7791-4E70-AD31-4DF378937D1B}" type="presParOf" srcId="{5933F5C6-A9C8-4B2F-A788-132CBB4B541E}" destId="{B623C5BF-C74C-4A89-97AD-58F2A78E2BB1}" srcOrd="0" destOrd="0" presId="urn:microsoft.com/office/officeart/2018/2/layout/IconCircleList"/>
    <dgm:cxn modelId="{BC354AF9-B793-45ED-954C-46B482926DF6}" type="presParOf" srcId="{5933F5C6-A9C8-4B2F-A788-132CBB4B541E}" destId="{E5C0029F-368A-4711-99CF-39B49695A2E6}" srcOrd="1" destOrd="0" presId="urn:microsoft.com/office/officeart/2018/2/layout/IconCircleList"/>
    <dgm:cxn modelId="{1F9A49CA-28D6-4F52-A265-E6EBDDC300F0}" type="presParOf" srcId="{5933F5C6-A9C8-4B2F-A788-132CBB4B541E}" destId="{360BD535-9458-4447-AFE1-A37312F92C00}" srcOrd="2" destOrd="0" presId="urn:microsoft.com/office/officeart/2018/2/layout/IconCircleList"/>
    <dgm:cxn modelId="{9B452FC4-E3B8-485F-AB52-7B52E4F7BBD2}" type="presParOf" srcId="{5933F5C6-A9C8-4B2F-A788-132CBB4B541E}" destId="{3EEA7E1B-B57D-43B4-8F4B-8478A58D95A5}" srcOrd="3" destOrd="0" presId="urn:microsoft.com/office/officeart/2018/2/layout/IconCircleList"/>
    <dgm:cxn modelId="{FC1FEC10-7812-4884-B323-C6DF31705243}" type="presParOf" srcId="{F926543F-29F2-48F4-B2D7-A32278C589BA}" destId="{562830FC-2712-453D-B2D1-4DB3C2A2A232}" srcOrd="3" destOrd="0" presId="urn:microsoft.com/office/officeart/2018/2/layout/IconCircleList"/>
    <dgm:cxn modelId="{B09E18AA-3205-4A21-AD49-086FA45B3245}" type="presParOf" srcId="{F926543F-29F2-48F4-B2D7-A32278C589BA}" destId="{266A70E9-E577-4124-AB90-723F63423FA5}" srcOrd="4" destOrd="0" presId="urn:microsoft.com/office/officeart/2018/2/layout/IconCircleList"/>
    <dgm:cxn modelId="{5A1C3053-9E6C-457D-A48B-B21E870DB3BF}" type="presParOf" srcId="{266A70E9-E577-4124-AB90-723F63423FA5}" destId="{19B5C737-99CE-40A3-93BC-AE22DB34910B}" srcOrd="0" destOrd="0" presId="urn:microsoft.com/office/officeart/2018/2/layout/IconCircleList"/>
    <dgm:cxn modelId="{83F9E2F4-AB79-4452-9F38-8B50E41761DF}" type="presParOf" srcId="{266A70E9-E577-4124-AB90-723F63423FA5}" destId="{5FE4F287-72FE-4304-A75F-41535CACDC9A}" srcOrd="1" destOrd="0" presId="urn:microsoft.com/office/officeart/2018/2/layout/IconCircleList"/>
    <dgm:cxn modelId="{625973A7-C027-4522-89CA-A3B6465BD2FD}" type="presParOf" srcId="{266A70E9-E577-4124-AB90-723F63423FA5}" destId="{2412B902-AF96-4A87-BE78-EA3380B6D133}" srcOrd="2" destOrd="0" presId="urn:microsoft.com/office/officeart/2018/2/layout/IconCircleList"/>
    <dgm:cxn modelId="{D8419FF5-9553-45E9-B7D4-E9B4E83C001E}" type="presParOf" srcId="{266A70E9-E577-4124-AB90-723F63423FA5}" destId="{5B383BB3-7559-4527-9F91-84315D6A8AAB}" srcOrd="3" destOrd="0" presId="urn:microsoft.com/office/officeart/2018/2/layout/IconCircleList"/>
    <dgm:cxn modelId="{165F4095-E9C8-4CFF-9A8D-6D9A386DE579}" type="presParOf" srcId="{F926543F-29F2-48F4-B2D7-A32278C589BA}" destId="{CC06CE0B-BF58-41B1-86C0-D90D6B164B41}" srcOrd="5" destOrd="0" presId="urn:microsoft.com/office/officeart/2018/2/layout/IconCircleList"/>
    <dgm:cxn modelId="{B037D0F0-30DD-46B7-8A82-7B03D0802B47}" type="presParOf" srcId="{F926543F-29F2-48F4-B2D7-A32278C589BA}" destId="{5F466561-AB0F-4F2B-8823-A305D941638F}" srcOrd="6" destOrd="0" presId="urn:microsoft.com/office/officeart/2018/2/layout/IconCircleList"/>
    <dgm:cxn modelId="{3085BE9F-D877-43EF-AAC8-5F24DE20E8FF}" type="presParOf" srcId="{5F466561-AB0F-4F2B-8823-A305D941638F}" destId="{5CFF79B3-57A4-42FE-BCB0-E83C5C8D10FB}" srcOrd="0" destOrd="0" presId="urn:microsoft.com/office/officeart/2018/2/layout/IconCircleList"/>
    <dgm:cxn modelId="{F6C1B028-BF22-4762-9D60-1FF02980E940}" type="presParOf" srcId="{5F466561-AB0F-4F2B-8823-A305D941638F}" destId="{6D11F0D6-21FF-4E8F-B616-A564F5F375D1}" srcOrd="1" destOrd="0" presId="urn:microsoft.com/office/officeart/2018/2/layout/IconCircleList"/>
    <dgm:cxn modelId="{E0D790C8-67D0-420B-BBDA-1840D8A69B84}" type="presParOf" srcId="{5F466561-AB0F-4F2B-8823-A305D941638F}" destId="{1EDD78C5-D109-4A6E-813A-54EE4D3A74F3}" srcOrd="2" destOrd="0" presId="urn:microsoft.com/office/officeart/2018/2/layout/IconCircleList"/>
    <dgm:cxn modelId="{C1F093DA-D9EE-4BB0-9150-2B06DCE4489A}" type="presParOf" srcId="{5F466561-AB0F-4F2B-8823-A305D941638F}" destId="{AB401C34-4775-4656-B985-C3C9797CAB0A}" srcOrd="3" destOrd="0" presId="urn:microsoft.com/office/officeart/2018/2/layout/IconCircleList"/>
    <dgm:cxn modelId="{5BFC410C-0435-4941-A1FB-BACEA7BFADC2}" type="presParOf" srcId="{F926543F-29F2-48F4-B2D7-A32278C589BA}" destId="{9DA90E21-D32C-4AA4-9A64-83090D5E8B18}" srcOrd="7" destOrd="0" presId="urn:microsoft.com/office/officeart/2018/2/layout/IconCircleList"/>
    <dgm:cxn modelId="{9E9480CE-40AA-42F3-A1ED-92A36A848DB7}" type="presParOf" srcId="{F926543F-29F2-48F4-B2D7-A32278C589BA}" destId="{06488FD0-9B8F-4868-A2B2-FBE1F9A1ACF2}" srcOrd="8" destOrd="0" presId="urn:microsoft.com/office/officeart/2018/2/layout/IconCircleList"/>
    <dgm:cxn modelId="{C7FE4DEF-232B-4ECB-BEC0-D2E4B65743B1}" type="presParOf" srcId="{06488FD0-9B8F-4868-A2B2-FBE1F9A1ACF2}" destId="{F7CF0E4C-BC3B-4F32-822C-D8A6FA6CF36E}" srcOrd="0" destOrd="0" presId="urn:microsoft.com/office/officeart/2018/2/layout/IconCircleList"/>
    <dgm:cxn modelId="{6D63FF16-033C-42DD-844F-3DDA7A609AA9}" type="presParOf" srcId="{06488FD0-9B8F-4868-A2B2-FBE1F9A1ACF2}" destId="{D6A40E31-E4C7-468E-9F9E-8F2AEE362660}" srcOrd="1" destOrd="0" presId="urn:microsoft.com/office/officeart/2018/2/layout/IconCircleList"/>
    <dgm:cxn modelId="{AE664DB2-6A00-4F7D-88B8-2EBB920EE1C5}" type="presParOf" srcId="{06488FD0-9B8F-4868-A2B2-FBE1F9A1ACF2}" destId="{F59D07D6-E40F-468E-8D08-24907F5F61EB}" srcOrd="2" destOrd="0" presId="urn:microsoft.com/office/officeart/2018/2/layout/IconCircleList"/>
    <dgm:cxn modelId="{5FE6C3FD-DB4D-45DF-8860-24475B7E9932}" type="presParOf" srcId="{06488FD0-9B8F-4868-A2B2-FBE1F9A1ACF2}" destId="{57352DAD-8107-41C5-B458-355134C48420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C5D4145-F342-49ED-85AE-8B54EB571B9D}" type="doc">
      <dgm:prSet loTypeId="urn:microsoft.com/office/officeart/2005/8/layout/hChevron3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s-CL"/>
        </a:p>
      </dgm:t>
    </dgm:pt>
    <dgm:pt modelId="{91792FA1-6C2C-43D0-9F31-0D4FCF7AA7EF}">
      <dgm:prSet phldrT="[Texto]" custT="1"/>
      <dgm:spPr>
        <a:solidFill>
          <a:srgbClr val="49CF92"/>
        </a:solidFill>
      </dgm:spPr>
      <dgm:t>
        <a:bodyPr/>
        <a:lstStyle/>
        <a:p>
          <a:r>
            <a:rPr lang="es-CL" sz="1800" dirty="0">
              <a:solidFill>
                <a:schemeClr val="tx1"/>
              </a:solidFill>
            </a:rPr>
            <a:t>Sprint 0</a:t>
          </a:r>
        </a:p>
      </dgm:t>
    </dgm:pt>
    <dgm:pt modelId="{00D15032-2741-45FC-BBE7-1470D9D3D431}" type="parTrans" cxnId="{8E1E01B0-5B2C-43C9-9B64-BA1F84ED0D2E}">
      <dgm:prSet/>
      <dgm:spPr/>
      <dgm:t>
        <a:bodyPr/>
        <a:lstStyle/>
        <a:p>
          <a:endParaRPr lang="es-CL"/>
        </a:p>
      </dgm:t>
    </dgm:pt>
    <dgm:pt modelId="{732D3F1E-40FF-4CE9-BD06-DA8E7DDC4C4D}" type="sibTrans" cxnId="{8E1E01B0-5B2C-43C9-9B64-BA1F84ED0D2E}">
      <dgm:prSet/>
      <dgm:spPr/>
      <dgm:t>
        <a:bodyPr/>
        <a:lstStyle/>
        <a:p>
          <a:endParaRPr lang="es-CL"/>
        </a:p>
      </dgm:t>
    </dgm:pt>
    <dgm:pt modelId="{CE941D9C-8D37-4733-8F8F-630C9455995B}">
      <dgm:prSet phldrT="[Texto]" custT="1"/>
      <dgm:spPr>
        <a:solidFill>
          <a:srgbClr val="FCFF81"/>
        </a:solidFill>
      </dgm:spPr>
      <dgm:t>
        <a:bodyPr/>
        <a:lstStyle/>
        <a:p>
          <a:r>
            <a:rPr lang="es-CL" sz="1800" dirty="0">
              <a:solidFill>
                <a:schemeClr val="tx1"/>
              </a:solidFill>
            </a:rPr>
            <a:t>Sprint 1</a:t>
          </a:r>
        </a:p>
      </dgm:t>
    </dgm:pt>
    <dgm:pt modelId="{A2FE5F59-A765-40B3-8322-F718C65C9AAF}" type="parTrans" cxnId="{3E5A44CD-92A2-413A-AFCB-7AD37DA3FB34}">
      <dgm:prSet/>
      <dgm:spPr/>
      <dgm:t>
        <a:bodyPr/>
        <a:lstStyle/>
        <a:p>
          <a:endParaRPr lang="es-CL"/>
        </a:p>
      </dgm:t>
    </dgm:pt>
    <dgm:pt modelId="{1A46456C-DC81-4954-82EA-1EA50C62921B}" type="sibTrans" cxnId="{3E5A44CD-92A2-413A-AFCB-7AD37DA3FB34}">
      <dgm:prSet/>
      <dgm:spPr/>
      <dgm:t>
        <a:bodyPr/>
        <a:lstStyle/>
        <a:p>
          <a:endParaRPr lang="es-CL"/>
        </a:p>
      </dgm:t>
    </dgm:pt>
    <dgm:pt modelId="{E49E0E2E-370A-4019-A2E5-077B64D9625A}">
      <dgm:prSet phldrT="[Texto]" custT="1"/>
      <dgm:spPr>
        <a:solidFill>
          <a:srgbClr val="FE94AB"/>
        </a:solidFill>
      </dgm:spPr>
      <dgm:t>
        <a:bodyPr/>
        <a:lstStyle/>
        <a:p>
          <a:r>
            <a:rPr lang="es-CL" sz="1800" dirty="0">
              <a:solidFill>
                <a:schemeClr val="tx1"/>
              </a:solidFill>
            </a:rPr>
            <a:t>Sprint 2</a:t>
          </a:r>
        </a:p>
      </dgm:t>
    </dgm:pt>
    <dgm:pt modelId="{D32D9947-016E-4A1F-949D-7F831663A469}" type="parTrans" cxnId="{06A35BE8-13D5-47BF-A98A-303B778DB534}">
      <dgm:prSet/>
      <dgm:spPr/>
      <dgm:t>
        <a:bodyPr/>
        <a:lstStyle/>
        <a:p>
          <a:endParaRPr lang="es-CL"/>
        </a:p>
      </dgm:t>
    </dgm:pt>
    <dgm:pt modelId="{1DB07FE6-3CDF-43D3-ADD6-915191D73FE1}" type="sibTrans" cxnId="{06A35BE8-13D5-47BF-A98A-303B778DB534}">
      <dgm:prSet/>
      <dgm:spPr/>
      <dgm:t>
        <a:bodyPr/>
        <a:lstStyle/>
        <a:p>
          <a:endParaRPr lang="es-CL"/>
        </a:p>
      </dgm:t>
    </dgm:pt>
    <dgm:pt modelId="{0B7CBE2D-E138-43F4-A5EA-72E54A658739}">
      <dgm:prSet custT="1"/>
      <dgm:spPr>
        <a:solidFill>
          <a:srgbClr val="65CCFF"/>
        </a:solidFill>
      </dgm:spPr>
      <dgm:t>
        <a:bodyPr/>
        <a:lstStyle/>
        <a:p>
          <a:r>
            <a:rPr lang="es-CL" sz="1800" dirty="0">
              <a:solidFill>
                <a:schemeClr val="tx1"/>
              </a:solidFill>
            </a:rPr>
            <a:t>Sprint</a:t>
          </a:r>
          <a:r>
            <a:rPr lang="es-CL" sz="1900" dirty="0">
              <a:solidFill>
                <a:schemeClr val="tx1"/>
              </a:solidFill>
            </a:rPr>
            <a:t> 3</a:t>
          </a:r>
        </a:p>
      </dgm:t>
    </dgm:pt>
    <dgm:pt modelId="{1F998BB9-32DD-42B9-AAB7-2CB6A0CCA16B}" type="parTrans" cxnId="{BA6B092C-D954-4D62-8521-2337D21F0C51}">
      <dgm:prSet/>
      <dgm:spPr/>
      <dgm:t>
        <a:bodyPr/>
        <a:lstStyle/>
        <a:p>
          <a:endParaRPr lang="es-CL"/>
        </a:p>
      </dgm:t>
    </dgm:pt>
    <dgm:pt modelId="{C6AC0F0B-1C3B-4015-AAB9-0C52B63ADD84}" type="sibTrans" cxnId="{BA6B092C-D954-4D62-8521-2337D21F0C51}">
      <dgm:prSet/>
      <dgm:spPr/>
      <dgm:t>
        <a:bodyPr/>
        <a:lstStyle/>
        <a:p>
          <a:endParaRPr lang="es-CL"/>
        </a:p>
      </dgm:t>
    </dgm:pt>
    <dgm:pt modelId="{76FD80F5-6C8E-4C42-B2CA-8BFA76981A75}">
      <dgm:prSet/>
      <dgm:spPr>
        <a:solidFill>
          <a:srgbClr val="F8A552"/>
        </a:solidFill>
      </dgm:spPr>
      <dgm:t>
        <a:bodyPr/>
        <a:lstStyle/>
        <a:p>
          <a:r>
            <a:rPr lang="es-CL" dirty="0">
              <a:solidFill>
                <a:schemeClr val="tx1"/>
              </a:solidFill>
            </a:rPr>
            <a:t>Sprint </a:t>
          </a:r>
          <a:br>
            <a:rPr lang="es-CL" dirty="0">
              <a:solidFill>
                <a:schemeClr val="tx1"/>
              </a:solidFill>
            </a:rPr>
          </a:br>
          <a:r>
            <a:rPr lang="es-CL" dirty="0">
              <a:solidFill>
                <a:schemeClr val="tx1"/>
              </a:solidFill>
            </a:rPr>
            <a:t>Refinamiento</a:t>
          </a:r>
        </a:p>
      </dgm:t>
    </dgm:pt>
    <dgm:pt modelId="{A74CACD4-AE48-478B-B33B-B422FF3BA7F7}" type="parTrans" cxnId="{A0502C55-ADA7-4DC5-843D-AF1258662B3C}">
      <dgm:prSet/>
      <dgm:spPr/>
      <dgm:t>
        <a:bodyPr/>
        <a:lstStyle/>
        <a:p>
          <a:endParaRPr lang="es-CL"/>
        </a:p>
      </dgm:t>
    </dgm:pt>
    <dgm:pt modelId="{C49330A0-9E7A-4CDF-BE15-6E10F0674992}" type="sibTrans" cxnId="{A0502C55-ADA7-4DC5-843D-AF1258662B3C}">
      <dgm:prSet/>
      <dgm:spPr/>
      <dgm:t>
        <a:bodyPr/>
        <a:lstStyle/>
        <a:p>
          <a:endParaRPr lang="es-CL"/>
        </a:p>
      </dgm:t>
    </dgm:pt>
    <dgm:pt modelId="{9BE73077-11CF-4CBB-AF1B-30583AAFB7C4}" type="pres">
      <dgm:prSet presAssocID="{3C5D4145-F342-49ED-85AE-8B54EB571B9D}" presName="Name0" presStyleCnt="0">
        <dgm:presLayoutVars>
          <dgm:dir/>
          <dgm:resizeHandles val="exact"/>
        </dgm:presLayoutVars>
      </dgm:prSet>
      <dgm:spPr/>
    </dgm:pt>
    <dgm:pt modelId="{271613AE-3704-4A4D-89FD-FE08F8E1BDD7}" type="pres">
      <dgm:prSet presAssocID="{91792FA1-6C2C-43D0-9F31-0D4FCF7AA7EF}" presName="parTxOnly" presStyleLbl="node1" presStyleIdx="0" presStyleCnt="5">
        <dgm:presLayoutVars>
          <dgm:bulletEnabled val="1"/>
        </dgm:presLayoutVars>
      </dgm:prSet>
      <dgm:spPr/>
    </dgm:pt>
    <dgm:pt modelId="{C763387F-9B98-4AEE-9E0A-7E13F8FE9FE3}" type="pres">
      <dgm:prSet presAssocID="{732D3F1E-40FF-4CE9-BD06-DA8E7DDC4C4D}" presName="parSpace" presStyleCnt="0"/>
      <dgm:spPr/>
    </dgm:pt>
    <dgm:pt modelId="{8E1FD1DE-BF5E-4D26-82C6-E21660BE0B1E}" type="pres">
      <dgm:prSet presAssocID="{CE941D9C-8D37-4733-8F8F-630C9455995B}" presName="parTxOnly" presStyleLbl="node1" presStyleIdx="1" presStyleCnt="5">
        <dgm:presLayoutVars>
          <dgm:bulletEnabled val="1"/>
        </dgm:presLayoutVars>
      </dgm:prSet>
      <dgm:spPr/>
    </dgm:pt>
    <dgm:pt modelId="{51C3C176-0B4E-4C5D-A58A-9DE1A87F4DF7}" type="pres">
      <dgm:prSet presAssocID="{1A46456C-DC81-4954-82EA-1EA50C62921B}" presName="parSpace" presStyleCnt="0"/>
      <dgm:spPr/>
    </dgm:pt>
    <dgm:pt modelId="{844EF886-6E42-4A22-8444-E0974300A4C7}" type="pres">
      <dgm:prSet presAssocID="{E49E0E2E-370A-4019-A2E5-077B64D9625A}" presName="parTxOnly" presStyleLbl="node1" presStyleIdx="2" presStyleCnt="5">
        <dgm:presLayoutVars>
          <dgm:bulletEnabled val="1"/>
        </dgm:presLayoutVars>
      </dgm:prSet>
      <dgm:spPr/>
    </dgm:pt>
    <dgm:pt modelId="{7AA83B23-E34A-4812-8042-615BA2848509}" type="pres">
      <dgm:prSet presAssocID="{1DB07FE6-3CDF-43D3-ADD6-915191D73FE1}" presName="parSpace" presStyleCnt="0"/>
      <dgm:spPr/>
    </dgm:pt>
    <dgm:pt modelId="{D16A1DDD-51CD-4B27-9462-470831348A3D}" type="pres">
      <dgm:prSet presAssocID="{0B7CBE2D-E138-43F4-A5EA-72E54A658739}" presName="parTxOnly" presStyleLbl="node1" presStyleIdx="3" presStyleCnt="5">
        <dgm:presLayoutVars>
          <dgm:bulletEnabled val="1"/>
        </dgm:presLayoutVars>
      </dgm:prSet>
      <dgm:spPr/>
    </dgm:pt>
    <dgm:pt modelId="{A064D8D7-AF79-4AFF-8359-528D6EE26E45}" type="pres">
      <dgm:prSet presAssocID="{C6AC0F0B-1C3B-4015-AAB9-0C52B63ADD84}" presName="parSpace" presStyleCnt="0"/>
      <dgm:spPr/>
    </dgm:pt>
    <dgm:pt modelId="{0BA05E5C-F070-4A69-9A0E-5AA43726DA03}" type="pres">
      <dgm:prSet presAssocID="{76FD80F5-6C8E-4C42-B2CA-8BFA76981A75}" presName="parTxOnly" presStyleLbl="node1" presStyleIdx="4" presStyleCnt="5">
        <dgm:presLayoutVars>
          <dgm:bulletEnabled val="1"/>
        </dgm:presLayoutVars>
      </dgm:prSet>
      <dgm:spPr/>
    </dgm:pt>
  </dgm:ptLst>
  <dgm:cxnLst>
    <dgm:cxn modelId="{BA6B092C-D954-4D62-8521-2337D21F0C51}" srcId="{3C5D4145-F342-49ED-85AE-8B54EB571B9D}" destId="{0B7CBE2D-E138-43F4-A5EA-72E54A658739}" srcOrd="3" destOrd="0" parTransId="{1F998BB9-32DD-42B9-AAB7-2CB6A0CCA16B}" sibTransId="{C6AC0F0B-1C3B-4015-AAB9-0C52B63ADD84}"/>
    <dgm:cxn modelId="{A4347B6D-EB28-4FE8-A305-8DAEFAABD6BE}" type="presOf" srcId="{0B7CBE2D-E138-43F4-A5EA-72E54A658739}" destId="{D16A1DDD-51CD-4B27-9462-470831348A3D}" srcOrd="0" destOrd="0" presId="urn:microsoft.com/office/officeart/2005/8/layout/hChevron3"/>
    <dgm:cxn modelId="{A0502C55-ADA7-4DC5-843D-AF1258662B3C}" srcId="{3C5D4145-F342-49ED-85AE-8B54EB571B9D}" destId="{76FD80F5-6C8E-4C42-B2CA-8BFA76981A75}" srcOrd="4" destOrd="0" parTransId="{A74CACD4-AE48-478B-B33B-B422FF3BA7F7}" sibTransId="{C49330A0-9E7A-4CDF-BE15-6E10F0674992}"/>
    <dgm:cxn modelId="{88F5D957-3F34-4394-BE2A-2BB20471190F}" type="presOf" srcId="{CE941D9C-8D37-4733-8F8F-630C9455995B}" destId="{8E1FD1DE-BF5E-4D26-82C6-E21660BE0B1E}" srcOrd="0" destOrd="0" presId="urn:microsoft.com/office/officeart/2005/8/layout/hChevron3"/>
    <dgm:cxn modelId="{75ACDE95-702A-4E1A-A8D0-B939FF41F621}" type="presOf" srcId="{76FD80F5-6C8E-4C42-B2CA-8BFA76981A75}" destId="{0BA05E5C-F070-4A69-9A0E-5AA43726DA03}" srcOrd="0" destOrd="0" presId="urn:microsoft.com/office/officeart/2005/8/layout/hChevron3"/>
    <dgm:cxn modelId="{8E1E01B0-5B2C-43C9-9B64-BA1F84ED0D2E}" srcId="{3C5D4145-F342-49ED-85AE-8B54EB571B9D}" destId="{91792FA1-6C2C-43D0-9F31-0D4FCF7AA7EF}" srcOrd="0" destOrd="0" parTransId="{00D15032-2741-45FC-BBE7-1470D9D3D431}" sibTransId="{732D3F1E-40FF-4CE9-BD06-DA8E7DDC4C4D}"/>
    <dgm:cxn modelId="{3E5A44CD-92A2-413A-AFCB-7AD37DA3FB34}" srcId="{3C5D4145-F342-49ED-85AE-8B54EB571B9D}" destId="{CE941D9C-8D37-4733-8F8F-630C9455995B}" srcOrd="1" destOrd="0" parTransId="{A2FE5F59-A765-40B3-8322-F718C65C9AAF}" sibTransId="{1A46456C-DC81-4954-82EA-1EA50C62921B}"/>
    <dgm:cxn modelId="{E3795ED3-99D9-4665-8031-DD798E1F05B3}" type="presOf" srcId="{E49E0E2E-370A-4019-A2E5-077B64D9625A}" destId="{844EF886-6E42-4A22-8444-E0974300A4C7}" srcOrd="0" destOrd="0" presId="urn:microsoft.com/office/officeart/2005/8/layout/hChevron3"/>
    <dgm:cxn modelId="{98E412E2-B860-43D2-955B-138B18AF8613}" type="presOf" srcId="{3C5D4145-F342-49ED-85AE-8B54EB571B9D}" destId="{9BE73077-11CF-4CBB-AF1B-30583AAFB7C4}" srcOrd="0" destOrd="0" presId="urn:microsoft.com/office/officeart/2005/8/layout/hChevron3"/>
    <dgm:cxn modelId="{06A35BE8-13D5-47BF-A98A-303B778DB534}" srcId="{3C5D4145-F342-49ED-85AE-8B54EB571B9D}" destId="{E49E0E2E-370A-4019-A2E5-077B64D9625A}" srcOrd="2" destOrd="0" parTransId="{D32D9947-016E-4A1F-949D-7F831663A469}" sibTransId="{1DB07FE6-3CDF-43D3-ADD6-915191D73FE1}"/>
    <dgm:cxn modelId="{A4039FF3-A195-4B84-9445-27AD3BB1AC9A}" type="presOf" srcId="{91792FA1-6C2C-43D0-9F31-0D4FCF7AA7EF}" destId="{271613AE-3704-4A4D-89FD-FE08F8E1BDD7}" srcOrd="0" destOrd="0" presId="urn:microsoft.com/office/officeart/2005/8/layout/hChevron3"/>
    <dgm:cxn modelId="{3DC39630-1B84-42F4-B5A1-AE766CF4BCB4}" type="presParOf" srcId="{9BE73077-11CF-4CBB-AF1B-30583AAFB7C4}" destId="{271613AE-3704-4A4D-89FD-FE08F8E1BDD7}" srcOrd="0" destOrd="0" presId="urn:microsoft.com/office/officeart/2005/8/layout/hChevron3"/>
    <dgm:cxn modelId="{2C525A4B-3665-4AF5-B065-65F88FDFB1F7}" type="presParOf" srcId="{9BE73077-11CF-4CBB-AF1B-30583AAFB7C4}" destId="{C763387F-9B98-4AEE-9E0A-7E13F8FE9FE3}" srcOrd="1" destOrd="0" presId="urn:microsoft.com/office/officeart/2005/8/layout/hChevron3"/>
    <dgm:cxn modelId="{842F96EF-67D8-4CE8-A79B-F966FE7027DA}" type="presParOf" srcId="{9BE73077-11CF-4CBB-AF1B-30583AAFB7C4}" destId="{8E1FD1DE-BF5E-4D26-82C6-E21660BE0B1E}" srcOrd="2" destOrd="0" presId="urn:microsoft.com/office/officeart/2005/8/layout/hChevron3"/>
    <dgm:cxn modelId="{FEBE872C-FB47-4345-BB5A-7C2867CF16E7}" type="presParOf" srcId="{9BE73077-11CF-4CBB-AF1B-30583AAFB7C4}" destId="{51C3C176-0B4E-4C5D-A58A-9DE1A87F4DF7}" srcOrd="3" destOrd="0" presId="urn:microsoft.com/office/officeart/2005/8/layout/hChevron3"/>
    <dgm:cxn modelId="{68591A20-E707-4F65-91CB-C13B4094071B}" type="presParOf" srcId="{9BE73077-11CF-4CBB-AF1B-30583AAFB7C4}" destId="{844EF886-6E42-4A22-8444-E0974300A4C7}" srcOrd="4" destOrd="0" presId="urn:microsoft.com/office/officeart/2005/8/layout/hChevron3"/>
    <dgm:cxn modelId="{0CC2CE22-E642-4791-B792-C19242071681}" type="presParOf" srcId="{9BE73077-11CF-4CBB-AF1B-30583AAFB7C4}" destId="{7AA83B23-E34A-4812-8042-615BA2848509}" srcOrd="5" destOrd="0" presId="urn:microsoft.com/office/officeart/2005/8/layout/hChevron3"/>
    <dgm:cxn modelId="{E33F4C49-EED8-4989-9DFE-ADFF31D8A883}" type="presParOf" srcId="{9BE73077-11CF-4CBB-AF1B-30583AAFB7C4}" destId="{D16A1DDD-51CD-4B27-9462-470831348A3D}" srcOrd="6" destOrd="0" presId="urn:microsoft.com/office/officeart/2005/8/layout/hChevron3"/>
    <dgm:cxn modelId="{35788DF9-C3DB-40C9-9CB9-12A0F00170F1}" type="presParOf" srcId="{9BE73077-11CF-4CBB-AF1B-30583AAFB7C4}" destId="{A064D8D7-AF79-4AFF-8359-528D6EE26E45}" srcOrd="7" destOrd="0" presId="urn:microsoft.com/office/officeart/2005/8/layout/hChevron3"/>
    <dgm:cxn modelId="{2EECF6A1-248B-4309-A4CE-6A57B9403E54}" type="presParOf" srcId="{9BE73077-11CF-4CBB-AF1B-30583AAFB7C4}" destId="{0BA05E5C-F070-4A69-9A0E-5AA43726DA03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1FF2B31-0B48-4820-BD30-02696853CB09}" type="doc">
      <dgm:prSet loTypeId="urn:microsoft.com/office/officeart/2005/8/layout/cycle6" loCatId="cycle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s-CL"/>
        </a:p>
      </dgm:t>
    </dgm:pt>
    <dgm:pt modelId="{D8EB329E-75E8-4634-A228-987727951BE3}">
      <dgm:prSet phldrT="[Texto]"/>
      <dgm:spPr/>
      <dgm:t>
        <a:bodyPr/>
        <a:lstStyle/>
        <a:p>
          <a:endParaRPr lang="es-CL" dirty="0"/>
        </a:p>
        <a:p>
          <a:endParaRPr lang="es-CL" dirty="0"/>
        </a:p>
        <a:p>
          <a:r>
            <a:rPr lang="es-CL" dirty="0"/>
            <a:t>TEMPLATE</a:t>
          </a:r>
        </a:p>
      </dgm:t>
    </dgm:pt>
    <dgm:pt modelId="{611AE448-1405-49EB-B82B-4FC29B7322B5}" type="parTrans" cxnId="{9DF0C0EB-66E3-4069-9A3D-BECE991D4562}">
      <dgm:prSet/>
      <dgm:spPr/>
      <dgm:t>
        <a:bodyPr/>
        <a:lstStyle/>
        <a:p>
          <a:endParaRPr lang="es-CL"/>
        </a:p>
      </dgm:t>
    </dgm:pt>
    <dgm:pt modelId="{68AD04EE-A261-4BCF-B05C-4D26CD0D31FD}" type="sibTrans" cxnId="{9DF0C0EB-66E3-4069-9A3D-BECE991D4562}">
      <dgm:prSet/>
      <dgm:spPr/>
      <dgm:t>
        <a:bodyPr/>
        <a:lstStyle/>
        <a:p>
          <a:endParaRPr lang="es-CL"/>
        </a:p>
      </dgm:t>
    </dgm:pt>
    <dgm:pt modelId="{DD2484F2-9D94-49BE-9542-B3826C073AB5}">
      <dgm:prSet phldrT="[Texto]"/>
      <dgm:spPr/>
      <dgm:t>
        <a:bodyPr/>
        <a:lstStyle/>
        <a:p>
          <a:endParaRPr lang="es-CL" dirty="0"/>
        </a:p>
        <a:p>
          <a:endParaRPr lang="es-CL" dirty="0"/>
        </a:p>
        <a:p>
          <a:r>
            <a:rPr lang="es-CL" dirty="0"/>
            <a:t>VIEW</a:t>
          </a:r>
        </a:p>
      </dgm:t>
    </dgm:pt>
    <dgm:pt modelId="{AB8780E8-CFC8-4244-9C9E-A253D72150D1}" type="parTrans" cxnId="{5E1201BF-1664-49C6-BD2E-F749AC107FDF}">
      <dgm:prSet/>
      <dgm:spPr/>
      <dgm:t>
        <a:bodyPr/>
        <a:lstStyle/>
        <a:p>
          <a:endParaRPr lang="es-CL"/>
        </a:p>
      </dgm:t>
    </dgm:pt>
    <dgm:pt modelId="{903D2998-AD99-4593-88ED-F364777CD847}" type="sibTrans" cxnId="{5E1201BF-1664-49C6-BD2E-F749AC107FDF}">
      <dgm:prSet/>
      <dgm:spPr/>
      <dgm:t>
        <a:bodyPr/>
        <a:lstStyle/>
        <a:p>
          <a:endParaRPr lang="es-CL"/>
        </a:p>
      </dgm:t>
    </dgm:pt>
    <dgm:pt modelId="{A44E3C25-78D5-4BC0-AC9D-4EB43D8626DE}">
      <dgm:prSet phldrT="[Texto]"/>
      <dgm:spPr/>
      <dgm:t>
        <a:bodyPr/>
        <a:lstStyle/>
        <a:p>
          <a:endParaRPr lang="es-CL" dirty="0"/>
        </a:p>
        <a:p>
          <a:endParaRPr lang="es-CL" dirty="0"/>
        </a:p>
        <a:p>
          <a:r>
            <a:rPr lang="es-CL" dirty="0"/>
            <a:t>MODEL</a:t>
          </a:r>
        </a:p>
      </dgm:t>
    </dgm:pt>
    <dgm:pt modelId="{8C86AA43-9D07-4DCB-9A24-7D1290056962}" type="parTrans" cxnId="{263E3DE2-333F-4F46-8D54-4AFC369465F0}">
      <dgm:prSet/>
      <dgm:spPr/>
      <dgm:t>
        <a:bodyPr/>
        <a:lstStyle/>
        <a:p>
          <a:endParaRPr lang="es-CL"/>
        </a:p>
      </dgm:t>
    </dgm:pt>
    <dgm:pt modelId="{F62543C3-6F0A-4BB5-812D-B55A5484750C}" type="sibTrans" cxnId="{263E3DE2-333F-4F46-8D54-4AFC369465F0}">
      <dgm:prSet/>
      <dgm:spPr/>
      <dgm:t>
        <a:bodyPr/>
        <a:lstStyle/>
        <a:p>
          <a:endParaRPr lang="es-CL"/>
        </a:p>
      </dgm:t>
    </dgm:pt>
    <dgm:pt modelId="{57068DB5-B0BA-4795-98AC-8DA4E3583BDB}" type="pres">
      <dgm:prSet presAssocID="{41FF2B31-0B48-4820-BD30-02696853CB09}" presName="cycle" presStyleCnt="0">
        <dgm:presLayoutVars>
          <dgm:dir/>
          <dgm:resizeHandles val="exact"/>
        </dgm:presLayoutVars>
      </dgm:prSet>
      <dgm:spPr/>
    </dgm:pt>
    <dgm:pt modelId="{9FB95631-B0D0-4DA2-BD30-E3069CC3A246}" type="pres">
      <dgm:prSet presAssocID="{D8EB329E-75E8-4634-A228-987727951BE3}" presName="node" presStyleLbl="node1" presStyleIdx="0" presStyleCnt="3">
        <dgm:presLayoutVars>
          <dgm:bulletEnabled val="1"/>
        </dgm:presLayoutVars>
      </dgm:prSet>
      <dgm:spPr/>
    </dgm:pt>
    <dgm:pt modelId="{27D0017F-9000-468C-B393-CBCE8DA49827}" type="pres">
      <dgm:prSet presAssocID="{D8EB329E-75E8-4634-A228-987727951BE3}" presName="spNode" presStyleCnt="0"/>
      <dgm:spPr/>
    </dgm:pt>
    <dgm:pt modelId="{06206966-9846-4F09-BC1F-5A1A70681C92}" type="pres">
      <dgm:prSet presAssocID="{68AD04EE-A261-4BCF-B05C-4D26CD0D31FD}" presName="sibTrans" presStyleLbl="sibTrans1D1" presStyleIdx="0" presStyleCnt="3"/>
      <dgm:spPr/>
    </dgm:pt>
    <dgm:pt modelId="{033FDFD2-0856-4CF4-B184-215528BE0A10}" type="pres">
      <dgm:prSet presAssocID="{DD2484F2-9D94-49BE-9542-B3826C073AB5}" presName="node" presStyleLbl="node1" presStyleIdx="1" presStyleCnt="3">
        <dgm:presLayoutVars>
          <dgm:bulletEnabled val="1"/>
        </dgm:presLayoutVars>
      </dgm:prSet>
      <dgm:spPr/>
    </dgm:pt>
    <dgm:pt modelId="{A5D38ED7-41B1-4F0C-AF1E-16E40BF244D2}" type="pres">
      <dgm:prSet presAssocID="{DD2484F2-9D94-49BE-9542-B3826C073AB5}" presName="spNode" presStyleCnt="0"/>
      <dgm:spPr/>
    </dgm:pt>
    <dgm:pt modelId="{C2822B57-CD90-44C7-A09E-761E02C8A64A}" type="pres">
      <dgm:prSet presAssocID="{903D2998-AD99-4593-88ED-F364777CD847}" presName="sibTrans" presStyleLbl="sibTrans1D1" presStyleIdx="1" presStyleCnt="3"/>
      <dgm:spPr/>
    </dgm:pt>
    <dgm:pt modelId="{520A0F88-861A-460A-B605-B336FCCE21BB}" type="pres">
      <dgm:prSet presAssocID="{A44E3C25-78D5-4BC0-AC9D-4EB43D8626DE}" presName="node" presStyleLbl="node1" presStyleIdx="2" presStyleCnt="3">
        <dgm:presLayoutVars>
          <dgm:bulletEnabled val="1"/>
        </dgm:presLayoutVars>
      </dgm:prSet>
      <dgm:spPr/>
    </dgm:pt>
    <dgm:pt modelId="{7138C5AE-912D-4BD3-8E0F-0C6FD57835A3}" type="pres">
      <dgm:prSet presAssocID="{A44E3C25-78D5-4BC0-AC9D-4EB43D8626DE}" presName="spNode" presStyleCnt="0"/>
      <dgm:spPr/>
    </dgm:pt>
    <dgm:pt modelId="{8C60D8DE-FC98-48B9-8EE2-1209B7C92A4C}" type="pres">
      <dgm:prSet presAssocID="{F62543C3-6F0A-4BB5-812D-B55A5484750C}" presName="sibTrans" presStyleLbl="sibTrans1D1" presStyleIdx="2" presStyleCnt="3"/>
      <dgm:spPr/>
    </dgm:pt>
  </dgm:ptLst>
  <dgm:cxnLst>
    <dgm:cxn modelId="{18F9A33F-469B-405C-8020-8CA4E26FFB54}" type="presOf" srcId="{D8EB329E-75E8-4634-A228-987727951BE3}" destId="{9FB95631-B0D0-4DA2-BD30-E3069CC3A246}" srcOrd="0" destOrd="0" presId="urn:microsoft.com/office/officeart/2005/8/layout/cycle6"/>
    <dgm:cxn modelId="{03974E5D-298D-4C9D-9613-6AE5F40240D0}" type="presOf" srcId="{68AD04EE-A261-4BCF-B05C-4D26CD0D31FD}" destId="{06206966-9846-4F09-BC1F-5A1A70681C92}" srcOrd="0" destOrd="0" presId="urn:microsoft.com/office/officeart/2005/8/layout/cycle6"/>
    <dgm:cxn modelId="{65944B89-735B-4B5A-B33C-547AFA5FAE7B}" type="presOf" srcId="{903D2998-AD99-4593-88ED-F364777CD847}" destId="{C2822B57-CD90-44C7-A09E-761E02C8A64A}" srcOrd="0" destOrd="0" presId="urn:microsoft.com/office/officeart/2005/8/layout/cycle6"/>
    <dgm:cxn modelId="{0B559B90-1CD3-4011-AE2A-44A47BF35101}" type="presOf" srcId="{DD2484F2-9D94-49BE-9542-B3826C073AB5}" destId="{033FDFD2-0856-4CF4-B184-215528BE0A10}" srcOrd="0" destOrd="0" presId="urn:microsoft.com/office/officeart/2005/8/layout/cycle6"/>
    <dgm:cxn modelId="{08153399-DF94-4451-BBA8-C4B41E8C94E3}" type="presOf" srcId="{A44E3C25-78D5-4BC0-AC9D-4EB43D8626DE}" destId="{520A0F88-861A-460A-B605-B336FCCE21BB}" srcOrd="0" destOrd="0" presId="urn:microsoft.com/office/officeart/2005/8/layout/cycle6"/>
    <dgm:cxn modelId="{20D9E9A3-E78A-4F44-9AB1-1C52A5934ED5}" type="presOf" srcId="{F62543C3-6F0A-4BB5-812D-B55A5484750C}" destId="{8C60D8DE-FC98-48B9-8EE2-1209B7C92A4C}" srcOrd="0" destOrd="0" presId="urn:microsoft.com/office/officeart/2005/8/layout/cycle6"/>
    <dgm:cxn modelId="{5E1201BF-1664-49C6-BD2E-F749AC107FDF}" srcId="{41FF2B31-0B48-4820-BD30-02696853CB09}" destId="{DD2484F2-9D94-49BE-9542-B3826C073AB5}" srcOrd="1" destOrd="0" parTransId="{AB8780E8-CFC8-4244-9C9E-A253D72150D1}" sibTransId="{903D2998-AD99-4593-88ED-F364777CD847}"/>
    <dgm:cxn modelId="{1E1B2EDC-4F0F-477E-8FED-2A158A407AF0}" type="presOf" srcId="{41FF2B31-0B48-4820-BD30-02696853CB09}" destId="{57068DB5-B0BA-4795-98AC-8DA4E3583BDB}" srcOrd="0" destOrd="0" presId="urn:microsoft.com/office/officeart/2005/8/layout/cycle6"/>
    <dgm:cxn modelId="{263E3DE2-333F-4F46-8D54-4AFC369465F0}" srcId="{41FF2B31-0B48-4820-BD30-02696853CB09}" destId="{A44E3C25-78D5-4BC0-AC9D-4EB43D8626DE}" srcOrd="2" destOrd="0" parTransId="{8C86AA43-9D07-4DCB-9A24-7D1290056962}" sibTransId="{F62543C3-6F0A-4BB5-812D-B55A5484750C}"/>
    <dgm:cxn modelId="{9DF0C0EB-66E3-4069-9A3D-BECE991D4562}" srcId="{41FF2B31-0B48-4820-BD30-02696853CB09}" destId="{D8EB329E-75E8-4634-A228-987727951BE3}" srcOrd="0" destOrd="0" parTransId="{611AE448-1405-49EB-B82B-4FC29B7322B5}" sibTransId="{68AD04EE-A261-4BCF-B05C-4D26CD0D31FD}"/>
    <dgm:cxn modelId="{38A0B4A1-9164-4C82-990F-860F59ED4887}" type="presParOf" srcId="{57068DB5-B0BA-4795-98AC-8DA4E3583BDB}" destId="{9FB95631-B0D0-4DA2-BD30-E3069CC3A246}" srcOrd="0" destOrd="0" presId="urn:microsoft.com/office/officeart/2005/8/layout/cycle6"/>
    <dgm:cxn modelId="{B005592B-7B65-42EE-811C-33F02560A929}" type="presParOf" srcId="{57068DB5-B0BA-4795-98AC-8DA4E3583BDB}" destId="{27D0017F-9000-468C-B393-CBCE8DA49827}" srcOrd="1" destOrd="0" presId="urn:microsoft.com/office/officeart/2005/8/layout/cycle6"/>
    <dgm:cxn modelId="{F8A4F07A-69EC-466C-9190-CD6D09CF0535}" type="presParOf" srcId="{57068DB5-B0BA-4795-98AC-8DA4E3583BDB}" destId="{06206966-9846-4F09-BC1F-5A1A70681C92}" srcOrd="2" destOrd="0" presId="urn:microsoft.com/office/officeart/2005/8/layout/cycle6"/>
    <dgm:cxn modelId="{3833AB7D-C805-40DC-9B14-1F7219C0421F}" type="presParOf" srcId="{57068DB5-B0BA-4795-98AC-8DA4E3583BDB}" destId="{033FDFD2-0856-4CF4-B184-215528BE0A10}" srcOrd="3" destOrd="0" presId="urn:microsoft.com/office/officeart/2005/8/layout/cycle6"/>
    <dgm:cxn modelId="{5A5E9293-22F5-4F1B-AE43-B8D8649E4EBB}" type="presParOf" srcId="{57068DB5-B0BA-4795-98AC-8DA4E3583BDB}" destId="{A5D38ED7-41B1-4F0C-AF1E-16E40BF244D2}" srcOrd="4" destOrd="0" presId="urn:microsoft.com/office/officeart/2005/8/layout/cycle6"/>
    <dgm:cxn modelId="{C5C87DDB-FD1A-41CA-AB48-A299EE4288C4}" type="presParOf" srcId="{57068DB5-B0BA-4795-98AC-8DA4E3583BDB}" destId="{C2822B57-CD90-44C7-A09E-761E02C8A64A}" srcOrd="5" destOrd="0" presId="urn:microsoft.com/office/officeart/2005/8/layout/cycle6"/>
    <dgm:cxn modelId="{A931FFED-D049-4421-885D-339E2F7AF6DE}" type="presParOf" srcId="{57068DB5-B0BA-4795-98AC-8DA4E3583BDB}" destId="{520A0F88-861A-460A-B605-B336FCCE21BB}" srcOrd="6" destOrd="0" presId="urn:microsoft.com/office/officeart/2005/8/layout/cycle6"/>
    <dgm:cxn modelId="{BAF6537E-B03E-4A34-94F4-E90C622270A1}" type="presParOf" srcId="{57068DB5-B0BA-4795-98AC-8DA4E3583BDB}" destId="{7138C5AE-912D-4BD3-8E0F-0C6FD57835A3}" srcOrd="7" destOrd="0" presId="urn:microsoft.com/office/officeart/2005/8/layout/cycle6"/>
    <dgm:cxn modelId="{6D268A24-771E-40C4-A979-5F568386D83E}" type="presParOf" srcId="{57068DB5-B0BA-4795-98AC-8DA4E3583BDB}" destId="{8C60D8DE-FC98-48B9-8EE2-1209B7C92A4C}" srcOrd="8" destOrd="0" presId="urn:microsoft.com/office/officeart/2005/8/layout/cycle6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17A3243-CD2E-44A7-BE29-64F897AC8905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82F539A2-AD0A-478F-A265-9150F59357AB}">
      <dgm:prSet custT="1"/>
      <dgm:spPr/>
      <dgm:t>
        <a:bodyPr/>
        <a:lstStyle/>
        <a:p>
          <a:pPr>
            <a:defRPr cap="all"/>
          </a:pPr>
          <a:r>
            <a:rPr lang="es-ES" sz="1600" b="0" i="0" cap="none" dirty="0"/>
            <a:t>Reducción de errores operativos.</a:t>
          </a:r>
          <a:endParaRPr lang="en-US" sz="1600" cap="none" dirty="0"/>
        </a:p>
      </dgm:t>
    </dgm:pt>
    <dgm:pt modelId="{67CF2DDA-A3F4-4A13-8A37-056D32B6C898}" type="parTrans" cxnId="{83FC9F4E-A672-4E40-9BD3-64CB29BEE5A7}">
      <dgm:prSet/>
      <dgm:spPr/>
      <dgm:t>
        <a:bodyPr/>
        <a:lstStyle/>
        <a:p>
          <a:endParaRPr lang="en-US"/>
        </a:p>
      </dgm:t>
    </dgm:pt>
    <dgm:pt modelId="{D56E4B8F-68E2-408C-885D-02881472A660}" type="sibTrans" cxnId="{83FC9F4E-A672-4E40-9BD3-64CB29BEE5A7}">
      <dgm:prSet/>
      <dgm:spPr/>
      <dgm:t>
        <a:bodyPr/>
        <a:lstStyle/>
        <a:p>
          <a:endParaRPr lang="en-US"/>
        </a:p>
      </dgm:t>
    </dgm:pt>
    <dgm:pt modelId="{71776697-1C29-4916-B247-75AB255C9200}">
      <dgm:prSet custT="1"/>
      <dgm:spPr/>
      <dgm:t>
        <a:bodyPr/>
        <a:lstStyle/>
        <a:p>
          <a:pPr>
            <a:defRPr cap="all"/>
          </a:pPr>
          <a:r>
            <a:rPr lang="es-ES" sz="1600" b="0" i="0" cap="none" dirty="0"/>
            <a:t>Optimización de tiempos de gestión.</a:t>
          </a:r>
          <a:endParaRPr lang="en-US" sz="1600" cap="none" dirty="0"/>
        </a:p>
      </dgm:t>
    </dgm:pt>
    <dgm:pt modelId="{D9C57216-774A-477B-8352-6D34119AEBD2}" type="parTrans" cxnId="{F4A7086A-53A3-4CCE-BE42-6690008CF0C5}">
      <dgm:prSet/>
      <dgm:spPr/>
      <dgm:t>
        <a:bodyPr/>
        <a:lstStyle/>
        <a:p>
          <a:endParaRPr lang="en-US"/>
        </a:p>
      </dgm:t>
    </dgm:pt>
    <dgm:pt modelId="{583D2F92-3847-4823-95CB-2FCDEDEA45B1}" type="sibTrans" cxnId="{F4A7086A-53A3-4CCE-BE42-6690008CF0C5}">
      <dgm:prSet/>
      <dgm:spPr/>
      <dgm:t>
        <a:bodyPr/>
        <a:lstStyle/>
        <a:p>
          <a:endParaRPr lang="en-US"/>
        </a:p>
      </dgm:t>
    </dgm:pt>
    <dgm:pt modelId="{513CCDED-2AA7-49EE-9224-2048246A509E}">
      <dgm:prSet custT="1"/>
      <dgm:spPr/>
      <dgm:t>
        <a:bodyPr/>
        <a:lstStyle/>
        <a:p>
          <a:pPr>
            <a:defRPr cap="all"/>
          </a:pPr>
          <a:r>
            <a:rPr lang="es-ES" sz="1600" b="0" i="0" cap="none" dirty="0"/>
            <a:t>Mayor satisfacción del cliente.</a:t>
          </a:r>
          <a:endParaRPr lang="en-US" sz="1600" cap="none" dirty="0"/>
        </a:p>
      </dgm:t>
    </dgm:pt>
    <dgm:pt modelId="{45A70296-1A75-4439-B521-D9F39C3631FD}" type="parTrans" cxnId="{DFF1A9B0-2792-43BF-A8AB-B5E0DADE277F}">
      <dgm:prSet/>
      <dgm:spPr/>
      <dgm:t>
        <a:bodyPr/>
        <a:lstStyle/>
        <a:p>
          <a:endParaRPr lang="en-US"/>
        </a:p>
      </dgm:t>
    </dgm:pt>
    <dgm:pt modelId="{95837C00-E97A-4BC3-AB82-B16E8B5B76DD}" type="sibTrans" cxnId="{DFF1A9B0-2792-43BF-A8AB-B5E0DADE277F}">
      <dgm:prSet/>
      <dgm:spPr/>
      <dgm:t>
        <a:bodyPr/>
        <a:lstStyle/>
        <a:p>
          <a:endParaRPr lang="en-US"/>
        </a:p>
      </dgm:t>
    </dgm:pt>
    <dgm:pt modelId="{7B28C414-0E92-49EF-B499-FBFC6896CC38}">
      <dgm:prSet custT="1"/>
      <dgm:spPr/>
      <dgm:t>
        <a:bodyPr/>
        <a:lstStyle/>
        <a:p>
          <a:pPr>
            <a:defRPr cap="all"/>
          </a:pPr>
          <a:r>
            <a:rPr lang="es-ES" sz="1600" b="0" i="0" cap="none" dirty="0"/>
            <a:t>Sistema funcional desplegado y probado.</a:t>
          </a:r>
          <a:endParaRPr lang="en-US" sz="1600" cap="none" dirty="0"/>
        </a:p>
      </dgm:t>
    </dgm:pt>
    <dgm:pt modelId="{190C117E-4777-413D-900E-9827DEC187DA}" type="parTrans" cxnId="{DFBF22BF-4A2A-4FB4-BF57-CCC123B01F0E}">
      <dgm:prSet/>
      <dgm:spPr/>
      <dgm:t>
        <a:bodyPr/>
        <a:lstStyle/>
        <a:p>
          <a:endParaRPr lang="en-US"/>
        </a:p>
      </dgm:t>
    </dgm:pt>
    <dgm:pt modelId="{B4BC6419-A039-4C82-AD7A-8968D90E8548}" type="sibTrans" cxnId="{DFBF22BF-4A2A-4FB4-BF57-CCC123B01F0E}">
      <dgm:prSet/>
      <dgm:spPr/>
      <dgm:t>
        <a:bodyPr/>
        <a:lstStyle/>
        <a:p>
          <a:endParaRPr lang="en-US"/>
        </a:p>
      </dgm:t>
    </dgm:pt>
    <dgm:pt modelId="{3F4FFA75-6157-4DAF-86DE-7312E947A647}" type="pres">
      <dgm:prSet presAssocID="{F17A3243-CD2E-44A7-BE29-64F897AC8905}" presName="root" presStyleCnt="0">
        <dgm:presLayoutVars>
          <dgm:dir/>
          <dgm:resizeHandles val="exact"/>
        </dgm:presLayoutVars>
      </dgm:prSet>
      <dgm:spPr/>
    </dgm:pt>
    <dgm:pt modelId="{19732855-4740-4A4F-B7DA-04FA956B96A9}" type="pres">
      <dgm:prSet presAssocID="{82F539A2-AD0A-478F-A265-9150F59357AB}" presName="compNode" presStyleCnt="0"/>
      <dgm:spPr/>
    </dgm:pt>
    <dgm:pt modelId="{BCEC75CC-4948-4D18-8644-BFAA7019CD2D}" type="pres">
      <dgm:prSet presAssocID="{82F539A2-AD0A-478F-A265-9150F59357AB}" presName="iconBgRect" presStyleLbl="bgShp" presStyleIdx="0" presStyleCnt="4"/>
      <dgm:spPr/>
    </dgm:pt>
    <dgm:pt modelId="{6AE59725-24D8-4383-A125-B0B47E7E1CDE}" type="pres">
      <dgm:prSet presAssocID="{82F539A2-AD0A-478F-A265-9150F59357AB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Insecto"/>
        </a:ext>
      </dgm:extLst>
    </dgm:pt>
    <dgm:pt modelId="{FA06BC4D-23BE-4246-B458-31E157B647A8}" type="pres">
      <dgm:prSet presAssocID="{82F539A2-AD0A-478F-A265-9150F59357AB}" presName="spaceRect" presStyleCnt="0"/>
      <dgm:spPr/>
    </dgm:pt>
    <dgm:pt modelId="{A3170EFB-D96C-4867-9E20-0402E3B1C1E0}" type="pres">
      <dgm:prSet presAssocID="{82F539A2-AD0A-478F-A265-9150F59357AB}" presName="textRect" presStyleLbl="revTx" presStyleIdx="0" presStyleCnt="4">
        <dgm:presLayoutVars>
          <dgm:chMax val="1"/>
          <dgm:chPref val="1"/>
        </dgm:presLayoutVars>
      </dgm:prSet>
      <dgm:spPr/>
    </dgm:pt>
    <dgm:pt modelId="{77A8E552-E092-412B-9314-B2D842134C0F}" type="pres">
      <dgm:prSet presAssocID="{D56E4B8F-68E2-408C-885D-02881472A660}" presName="sibTrans" presStyleCnt="0"/>
      <dgm:spPr/>
    </dgm:pt>
    <dgm:pt modelId="{74BF11A1-1FED-473B-8CF7-AE3408A68009}" type="pres">
      <dgm:prSet presAssocID="{71776697-1C29-4916-B247-75AB255C9200}" presName="compNode" presStyleCnt="0"/>
      <dgm:spPr/>
    </dgm:pt>
    <dgm:pt modelId="{59118922-9C67-4086-98B5-38C96887784C}" type="pres">
      <dgm:prSet presAssocID="{71776697-1C29-4916-B247-75AB255C9200}" presName="iconBgRect" presStyleLbl="bgShp" presStyleIdx="1" presStyleCnt="4"/>
      <dgm:spPr/>
    </dgm:pt>
    <dgm:pt modelId="{FC1ACF18-ECBF-4173-BCF9-91209F67A316}" type="pres">
      <dgm:prSet presAssocID="{71776697-1C29-4916-B247-75AB255C9200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ngranajes"/>
        </a:ext>
      </dgm:extLst>
    </dgm:pt>
    <dgm:pt modelId="{C862E977-C281-4410-811E-6FA48329DA85}" type="pres">
      <dgm:prSet presAssocID="{71776697-1C29-4916-B247-75AB255C9200}" presName="spaceRect" presStyleCnt="0"/>
      <dgm:spPr/>
    </dgm:pt>
    <dgm:pt modelId="{017FCAE6-6EC4-4CBC-BCE6-D8E99C4C725E}" type="pres">
      <dgm:prSet presAssocID="{71776697-1C29-4916-B247-75AB255C9200}" presName="textRect" presStyleLbl="revTx" presStyleIdx="1" presStyleCnt="4">
        <dgm:presLayoutVars>
          <dgm:chMax val="1"/>
          <dgm:chPref val="1"/>
        </dgm:presLayoutVars>
      </dgm:prSet>
      <dgm:spPr/>
    </dgm:pt>
    <dgm:pt modelId="{0CB4C13B-99FB-4F7E-8558-E9871F2ABC99}" type="pres">
      <dgm:prSet presAssocID="{583D2F92-3847-4823-95CB-2FCDEDEA45B1}" presName="sibTrans" presStyleCnt="0"/>
      <dgm:spPr/>
    </dgm:pt>
    <dgm:pt modelId="{A83D0A75-2F64-4A4F-B208-CBEEBC845671}" type="pres">
      <dgm:prSet presAssocID="{513CCDED-2AA7-49EE-9224-2048246A509E}" presName="compNode" presStyleCnt="0"/>
      <dgm:spPr/>
    </dgm:pt>
    <dgm:pt modelId="{A44FC7FD-1345-4A8C-BB82-8AF80EC976B0}" type="pres">
      <dgm:prSet presAssocID="{513CCDED-2AA7-49EE-9224-2048246A509E}" presName="iconBgRect" presStyleLbl="bgShp" presStyleIdx="2" presStyleCnt="4"/>
      <dgm:spPr/>
    </dgm:pt>
    <dgm:pt modelId="{A4B03DF6-B4F8-4E02-87CF-429D1826563E}" type="pres">
      <dgm:prSet presAssocID="{513CCDED-2AA7-49EE-9224-2048246A509E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miling Face with No Fill"/>
        </a:ext>
      </dgm:extLst>
    </dgm:pt>
    <dgm:pt modelId="{AAA3C034-F1D4-4636-B19C-4481D5977545}" type="pres">
      <dgm:prSet presAssocID="{513CCDED-2AA7-49EE-9224-2048246A509E}" presName="spaceRect" presStyleCnt="0"/>
      <dgm:spPr/>
    </dgm:pt>
    <dgm:pt modelId="{A6757DCC-AAC2-4551-80E6-EFD65B997131}" type="pres">
      <dgm:prSet presAssocID="{513CCDED-2AA7-49EE-9224-2048246A509E}" presName="textRect" presStyleLbl="revTx" presStyleIdx="2" presStyleCnt="4">
        <dgm:presLayoutVars>
          <dgm:chMax val="1"/>
          <dgm:chPref val="1"/>
        </dgm:presLayoutVars>
      </dgm:prSet>
      <dgm:spPr/>
    </dgm:pt>
    <dgm:pt modelId="{4A4736F5-49CC-4966-A264-3CB130409848}" type="pres">
      <dgm:prSet presAssocID="{95837C00-E97A-4BC3-AB82-B16E8B5B76DD}" presName="sibTrans" presStyleCnt="0"/>
      <dgm:spPr/>
    </dgm:pt>
    <dgm:pt modelId="{794453AE-E10A-427F-9A86-3DDEAC143F40}" type="pres">
      <dgm:prSet presAssocID="{7B28C414-0E92-49EF-B499-FBFC6896CC38}" presName="compNode" presStyleCnt="0"/>
      <dgm:spPr/>
    </dgm:pt>
    <dgm:pt modelId="{E826F4B0-7661-428A-BE00-742B7DEC1EC0}" type="pres">
      <dgm:prSet presAssocID="{7B28C414-0E92-49EF-B499-FBFC6896CC38}" presName="iconBgRect" presStyleLbl="bgShp" presStyleIdx="3" presStyleCnt="4"/>
      <dgm:spPr/>
    </dgm:pt>
    <dgm:pt modelId="{E35044C1-97C6-41BA-AEA1-C85C3B138789}" type="pres">
      <dgm:prSet presAssocID="{7B28C414-0E92-49EF-B499-FBFC6896CC38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rca de verificación"/>
        </a:ext>
      </dgm:extLst>
    </dgm:pt>
    <dgm:pt modelId="{2E6DA415-E057-44B2-8703-16EEC182F593}" type="pres">
      <dgm:prSet presAssocID="{7B28C414-0E92-49EF-B499-FBFC6896CC38}" presName="spaceRect" presStyleCnt="0"/>
      <dgm:spPr/>
    </dgm:pt>
    <dgm:pt modelId="{A69639D9-0E78-47E1-93DB-D7A22B88B32C}" type="pres">
      <dgm:prSet presAssocID="{7B28C414-0E92-49EF-B499-FBFC6896CC38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89C79736-BF3B-4F58-9181-B55339CD7D91}" type="presOf" srcId="{F17A3243-CD2E-44A7-BE29-64F897AC8905}" destId="{3F4FFA75-6157-4DAF-86DE-7312E947A647}" srcOrd="0" destOrd="0" presId="urn:microsoft.com/office/officeart/2018/5/layout/IconCircleLabelList"/>
    <dgm:cxn modelId="{F4A7086A-53A3-4CCE-BE42-6690008CF0C5}" srcId="{F17A3243-CD2E-44A7-BE29-64F897AC8905}" destId="{71776697-1C29-4916-B247-75AB255C9200}" srcOrd="1" destOrd="0" parTransId="{D9C57216-774A-477B-8352-6D34119AEBD2}" sibTransId="{583D2F92-3847-4823-95CB-2FCDEDEA45B1}"/>
    <dgm:cxn modelId="{83FC9F4E-A672-4E40-9BD3-64CB29BEE5A7}" srcId="{F17A3243-CD2E-44A7-BE29-64F897AC8905}" destId="{82F539A2-AD0A-478F-A265-9150F59357AB}" srcOrd="0" destOrd="0" parTransId="{67CF2DDA-A3F4-4A13-8A37-056D32B6C898}" sibTransId="{D56E4B8F-68E2-408C-885D-02881472A660}"/>
    <dgm:cxn modelId="{CCC09D55-B68B-490A-8E15-DF7A5483EB7A}" type="presOf" srcId="{7B28C414-0E92-49EF-B499-FBFC6896CC38}" destId="{A69639D9-0E78-47E1-93DB-D7A22B88B32C}" srcOrd="0" destOrd="0" presId="urn:microsoft.com/office/officeart/2018/5/layout/IconCircleLabelList"/>
    <dgm:cxn modelId="{FCEF2778-01C2-4E80-B913-04E79CFA3C26}" type="presOf" srcId="{513CCDED-2AA7-49EE-9224-2048246A509E}" destId="{A6757DCC-AAC2-4551-80E6-EFD65B997131}" srcOrd="0" destOrd="0" presId="urn:microsoft.com/office/officeart/2018/5/layout/IconCircleLabelList"/>
    <dgm:cxn modelId="{C8EBB8A5-874E-4C4C-9E87-D8F96E5101D2}" type="presOf" srcId="{82F539A2-AD0A-478F-A265-9150F59357AB}" destId="{A3170EFB-D96C-4867-9E20-0402E3B1C1E0}" srcOrd="0" destOrd="0" presId="urn:microsoft.com/office/officeart/2018/5/layout/IconCircleLabelList"/>
    <dgm:cxn modelId="{DFF1A9B0-2792-43BF-A8AB-B5E0DADE277F}" srcId="{F17A3243-CD2E-44A7-BE29-64F897AC8905}" destId="{513CCDED-2AA7-49EE-9224-2048246A509E}" srcOrd="2" destOrd="0" parTransId="{45A70296-1A75-4439-B521-D9F39C3631FD}" sibTransId="{95837C00-E97A-4BC3-AB82-B16E8B5B76DD}"/>
    <dgm:cxn modelId="{DFBF22BF-4A2A-4FB4-BF57-CCC123B01F0E}" srcId="{F17A3243-CD2E-44A7-BE29-64F897AC8905}" destId="{7B28C414-0E92-49EF-B499-FBFC6896CC38}" srcOrd="3" destOrd="0" parTransId="{190C117E-4777-413D-900E-9827DEC187DA}" sibTransId="{B4BC6419-A039-4C82-AD7A-8968D90E8548}"/>
    <dgm:cxn modelId="{4C9544EE-AA16-492E-B277-769727592F6A}" type="presOf" srcId="{71776697-1C29-4916-B247-75AB255C9200}" destId="{017FCAE6-6EC4-4CBC-BCE6-D8E99C4C725E}" srcOrd="0" destOrd="0" presId="urn:microsoft.com/office/officeart/2018/5/layout/IconCircleLabelList"/>
    <dgm:cxn modelId="{9EBC01DA-13F9-40AC-8C90-E5E03A3A459C}" type="presParOf" srcId="{3F4FFA75-6157-4DAF-86DE-7312E947A647}" destId="{19732855-4740-4A4F-B7DA-04FA956B96A9}" srcOrd="0" destOrd="0" presId="urn:microsoft.com/office/officeart/2018/5/layout/IconCircleLabelList"/>
    <dgm:cxn modelId="{FF8D4CD2-8590-422D-AA2B-ABAF9FDDA798}" type="presParOf" srcId="{19732855-4740-4A4F-B7DA-04FA956B96A9}" destId="{BCEC75CC-4948-4D18-8644-BFAA7019CD2D}" srcOrd="0" destOrd="0" presId="urn:microsoft.com/office/officeart/2018/5/layout/IconCircleLabelList"/>
    <dgm:cxn modelId="{EBDDBBBF-FAFC-4C65-ADB3-811382C9E521}" type="presParOf" srcId="{19732855-4740-4A4F-B7DA-04FA956B96A9}" destId="{6AE59725-24D8-4383-A125-B0B47E7E1CDE}" srcOrd="1" destOrd="0" presId="urn:microsoft.com/office/officeart/2018/5/layout/IconCircleLabelList"/>
    <dgm:cxn modelId="{464A3089-0D1B-42E3-ABCB-0A6F996989D9}" type="presParOf" srcId="{19732855-4740-4A4F-B7DA-04FA956B96A9}" destId="{FA06BC4D-23BE-4246-B458-31E157B647A8}" srcOrd="2" destOrd="0" presId="urn:microsoft.com/office/officeart/2018/5/layout/IconCircleLabelList"/>
    <dgm:cxn modelId="{164B82AC-17C0-4C89-9850-E56B93145E08}" type="presParOf" srcId="{19732855-4740-4A4F-B7DA-04FA956B96A9}" destId="{A3170EFB-D96C-4867-9E20-0402E3B1C1E0}" srcOrd="3" destOrd="0" presId="urn:microsoft.com/office/officeart/2018/5/layout/IconCircleLabelList"/>
    <dgm:cxn modelId="{520B0220-1DCF-4FA1-9822-9C3C3C711217}" type="presParOf" srcId="{3F4FFA75-6157-4DAF-86DE-7312E947A647}" destId="{77A8E552-E092-412B-9314-B2D842134C0F}" srcOrd="1" destOrd="0" presId="urn:microsoft.com/office/officeart/2018/5/layout/IconCircleLabelList"/>
    <dgm:cxn modelId="{45AF4FA2-6F07-4F6F-861B-7CCE4688BA21}" type="presParOf" srcId="{3F4FFA75-6157-4DAF-86DE-7312E947A647}" destId="{74BF11A1-1FED-473B-8CF7-AE3408A68009}" srcOrd="2" destOrd="0" presId="urn:microsoft.com/office/officeart/2018/5/layout/IconCircleLabelList"/>
    <dgm:cxn modelId="{EFFF66B0-25F6-42DB-8F64-E47EDBEE95AF}" type="presParOf" srcId="{74BF11A1-1FED-473B-8CF7-AE3408A68009}" destId="{59118922-9C67-4086-98B5-38C96887784C}" srcOrd="0" destOrd="0" presId="urn:microsoft.com/office/officeart/2018/5/layout/IconCircleLabelList"/>
    <dgm:cxn modelId="{386434E0-D207-4E29-8F81-A239890A5BA8}" type="presParOf" srcId="{74BF11A1-1FED-473B-8CF7-AE3408A68009}" destId="{FC1ACF18-ECBF-4173-BCF9-91209F67A316}" srcOrd="1" destOrd="0" presId="urn:microsoft.com/office/officeart/2018/5/layout/IconCircleLabelList"/>
    <dgm:cxn modelId="{18B41104-1437-4324-9059-083B8A99F7CF}" type="presParOf" srcId="{74BF11A1-1FED-473B-8CF7-AE3408A68009}" destId="{C862E977-C281-4410-811E-6FA48329DA85}" srcOrd="2" destOrd="0" presId="urn:microsoft.com/office/officeart/2018/5/layout/IconCircleLabelList"/>
    <dgm:cxn modelId="{C0B50764-6849-4A9A-97C3-8B97BE733377}" type="presParOf" srcId="{74BF11A1-1FED-473B-8CF7-AE3408A68009}" destId="{017FCAE6-6EC4-4CBC-BCE6-D8E99C4C725E}" srcOrd="3" destOrd="0" presId="urn:microsoft.com/office/officeart/2018/5/layout/IconCircleLabelList"/>
    <dgm:cxn modelId="{624616D6-C204-4B39-B5A6-DF993F7C7EAA}" type="presParOf" srcId="{3F4FFA75-6157-4DAF-86DE-7312E947A647}" destId="{0CB4C13B-99FB-4F7E-8558-E9871F2ABC99}" srcOrd="3" destOrd="0" presId="urn:microsoft.com/office/officeart/2018/5/layout/IconCircleLabelList"/>
    <dgm:cxn modelId="{BB257AF7-BB10-40A0-B689-818CD56900E5}" type="presParOf" srcId="{3F4FFA75-6157-4DAF-86DE-7312E947A647}" destId="{A83D0A75-2F64-4A4F-B208-CBEEBC845671}" srcOrd="4" destOrd="0" presId="urn:microsoft.com/office/officeart/2018/5/layout/IconCircleLabelList"/>
    <dgm:cxn modelId="{69EF2AD4-5FB5-4475-8EFA-0ECA791340AD}" type="presParOf" srcId="{A83D0A75-2F64-4A4F-B208-CBEEBC845671}" destId="{A44FC7FD-1345-4A8C-BB82-8AF80EC976B0}" srcOrd="0" destOrd="0" presId="urn:microsoft.com/office/officeart/2018/5/layout/IconCircleLabelList"/>
    <dgm:cxn modelId="{BFD23E76-5AB6-44DE-B5CD-9660270D7DEE}" type="presParOf" srcId="{A83D0A75-2F64-4A4F-B208-CBEEBC845671}" destId="{A4B03DF6-B4F8-4E02-87CF-429D1826563E}" srcOrd="1" destOrd="0" presId="urn:microsoft.com/office/officeart/2018/5/layout/IconCircleLabelList"/>
    <dgm:cxn modelId="{B8B01532-6CFD-4E29-A9BA-AE255D7DD744}" type="presParOf" srcId="{A83D0A75-2F64-4A4F-B208-CBEEBC845671}" destId="{AAA3C034-F1D4-4636-B19C-4481D5977545}" srcOrd="2" destOrd="0" presId="urn:microsoft.com/office/officeart/2018/5/layout/IconCircleLabelList"/>
    <dgm:cxn modelId="{4415C8D7-398B-4EB6-BC88-24666032A29B}" type="presParOf" srcId="{A83D0A75-2F64-4A4F-B208-CBEEBC845671}" destId="{A6757DCC-AAC2-4551-80E6-EFD65B997131}" srcOrd="3" destOrd="0" presId="urn:microsoft.com/office/officeart/2018/5/layout/IconCircleLabelList"/>
    <dgm:cxn modelId="{E9DCA307-232A-4A19-8809-4DDD9F331A00}" type="presParOf" srcId="{3F4FFA75-6157-4DAF-86DE-7312E947A647}" destId="{4A4736F5-49CC-4966-A264-3CB130409848}" srcOrd="5" destOrd="0" presId="urn:microsoft.com/office/officeart/2018/5/layout/IconCircleLabelList"/>
    <dgm:cxn modelId="{203BEA6B-AE0D-4A72-BCC5-C1D03853EFB0}" type="presParOf" srcId="{3F4FFA75-6157-4DAF-86DE-7312E947A647}" destId="{794453AE-E10A-427F-9A86-3DDEAC143F40}" srcOrd="6" destOrd="0" presId="urn:microsoft.com/office/officeart/2018/5/layout/IconCircleLabelList"/>
    <dgm:cxn modelId="{1B54ACF3-51D3-42ED-B321-C897EAD7017B}" type="presParOf" srcId="{794453AE-E10A-427F-9A86-3DDEAC143F40}" destId="{E826F4B0-7661-428A-BE00-742B7DEC1EC0}" srcOrd="0" destOrd="0" presId="urn:microsoft.com/office/officeart/2018/5/layout/IconCircleLabelList"/>
    <dgm:cxn modelId="{3BCA02F0-A10F-43FF-A1F4-F1C5C0322AD8}" type="presParOf" srcId="{794453AE-E10A-427F-9A86-3DDEAC143F40}" destId="{E35044C1-97C6-41BA-AEA1-C85C3B138789}" srcOrd="1" destOrd="0" presId="urn:microsoft.com/office/officeart/2018/5/layout/IconCircleLabelList"/>
    <dgm:cxn modelId="{7B0C47A7-3CA4-4D50-A947-485064217B09}" type="presParOf" srcId="{794453AE-E10A-427F-9A86-3DDEAC143F40}" destId="{2E6DA415-E057-44B2-8703-16EEC182F593}" srcOrd="2" destOrd="0" presId="urn:microsoft.com/office/officeart/2018/5/layout/IconCircleLabelList"/>
    <dgm:cxn modelId="{4A277DDB-4545-461D-8B3C-FDE0163492C5}" type="presParOf" srcId="{794453AE-E10A-427F-9A86-3DDEAC143F40}" destId="{A69639D9-0E78-47E1-93DB-D7A22B88B32C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20EE9B1C-8B4B-4923-AF83-E0941229C7CC}" type="doc">
      <dgm:prSet loTypeId="urn:microsoft.com/office/officeart/2018/2/layout/IconLabelDescriptionList" loCatId="icon" qsTypeId="urn:microsoft.com/office/officeart/2005/8/quickstyle/simple1" qsCatId="simple" csTypeId="urn:microsoft.com/office/officeart/2018/5/colors/Iconchunking_neutralbg_colorful2" csCatId="colorful" phldr="1"/>
      <dgm:spPr/>
      <dgm:t>
        <a:bodyPr/>
        <a:lstStyle/>
        <a:p>
          <a:endParaRPr lang="en-US"/>
        </a:p>
      </dgm:t>
    </dgm:pt>
    <dgm:pt modelId="{D87EC615-65C0-42C2-9060-B069269882C8}">
      <dgm:prSet custT="1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s-ES" sz="2000" b="0" kern="1200" cap="all" dirty="0">
              <a:solidFill>
                <a:schemeClr val="tx2"/>
              </a:solidFill>
              <a:latin typeface="+mn-lt"/>
              <a:ea typeface="+mn-ea"/>
              <a:cs typeface="+mn-cs"/>
            </a:rPr>
            <a:t>Retos</a:t>
          </a:r>
          <a:r>
            <a:rPr lang="es-ES" sz="2000" kern="1200" cap="all" dirty="0">
              <a:solidFill>
                <a:schemeClr val="tx2"/>
              </a:solidFill>
              <a:latin typeface="+mn-lt"/>
              <a:ea typeface="+mn-ea"/>
              <a:cs typeface="+mn-cs"/>
            </a:rPr>
            <a:t> </a:t>
          </a:r>
          <a:r>
            <a:rPr lang="es-ES" sz="2000" b="0" kern="1200" cap="all" dirty="0">
              <a:solidFill>
                <a:schemeClr val="tx2"/>
              </a:solidFill>
              <a:latin typeface="+mn-lt"/>
              <a:ea typeface="+mn-ea"/>
              <a:cs typeface="+mn-cs"/>
            </a:rPr>
            <a:t>Técnicos</a:t>
          </a:r>
          <a:endParaRPr lang="en-US" sz="2000" b="0" kern="1200" cap="all" dirty="0">
            <a:solidFill>
              <a:schemeClr val="tx2"/>
            </a:solidFill>
            <a:latin typeface="+mn-lt"/>
            <a:ea typeface="+mn-ea"/>
            <a:cs typeface="+mn-cs"/>
          </a:endParaRPr>
        </a:p>
      </dgm:t>
    </dgm:pt>
    <dgm:pt modelId="{9A8144B8-AA20-4F15-846A-212351533C10}" type="parTrans" cxnId="{2B98B565-F6F8-49D8-B45E-34F33D705F9F}">
      <dgm:prSet/>
      <dgm:spPr/>
      <dgm:t>
        <a:bodyPr/>
        <a:lstStyle/>
        <a:p>
          <a:endParaRPr lang="en-US"/>
        </a:p>
      </dgm:t>
    </dgm:pt>
    <dgm:pt modelId="{B93E1D0C-27C0-436F-A300-3C6AD53C44E1}" type="sibTrans" cxnId="{2B98B565-F6F8-49D8-B45E-34F33D705F9F}">
      <dgm:prSet/>
      <dgm:spPr/>
      <dgm:t>
        <a:bodyPr/>
        <a:lstStyle/>
        <a:p>
          <a:endParaRPr lang="en-US"/>
        </a:p>
      </dgm:t>
    </dgm:pt>
    <dgm:pt modelId="{B9BD1BA0-2D29-460B-BB75-FEF0FA5568CF}">
      <dgm:prSet custT="1"/>
      <dgm:spPr/>
      <dgm:t>
        <a:bodyPr/>
        <a:lstStyle/>
        <a:p>
          <a:pPr>
            <a:lnSpc>
              <a:spcPct val="100000"/>
            </a:lnSpc>
            <a:buClrTx/>
            <a:buFontTx/>
            <a:buNone/>
          </a:pPr>
          <a:r>
            <a:rPr lang="es-ES" sz="1600" b="0" i="0" dirty="0"/>
            <a:t>Configuración inicial de Google Cloud </a:t>
          </a:r>
          <a:r>
            <a:rPr lang="es-ES" sz="1600" b="0" i="0" dirty="0" err="1"/>
            <a:t>Platform</a:t>
          </a:r>
          <a:r>
            <a:rPr lang="es-ES" sz="1600" b="0" i="0" dirty="0"/>
            <a:t>.</a:t>
          </a:r>
        </a:p>
        <a:p>
          <a:pPr>
            <a:lnSpc>
              <a:spcPct val="100000"/>
            </a:lnSpc>
            <a:buClrTx/>
            <a:buFontTx/>
            <a:buNone/>
          </a:pPr>
          <a:r>
            <a:rPr lang="es-ES" sz="1600" b="0" i="0" dirty="0"/>
            <a:t>Problemas en la conexión del </a:t>
          </a:r>
          <a:r>
            <a:rPr lang="es-ES" sz="1600" b="0" i="0" dirty="0" err="1"/>
            <a:t>backend</a:t>
          </a:r>
          <a:r>
            <a:rPr lang="es-ES" sz="1600" b="0" i="0" dirty="0"/>
            <a:t> con la base de datos.</a:t>
          </a:r>
        </a:p>
        <a:p>
          <a:pPr>
            <a:lnSpc>
              <a:spcPct val="100000"/>
            </a:lnSpc>
            <a:buClrTx/>
            <a:buFont typeface="Courier New" panose="02070309020205020404" pitchFamily="49" charset="0"/>
            <a:buChar char="o"/>
          </a:pPr>
          <a:endParaRPr lang="en-US" sz="1600" dirty="0"/>
        </a:p>
      </dgm:t>
    </dgm:pt>
    <dgm:pt modelId="{A033B6D5-B79D-41A1-84C5-A5BE392F0822}" type="parTrans" cxnId="{51147F8C-A335-4E18-82D0-A565D9A1634B}">
      <dgm:prSet/>
      <dgm:spPr/>
      <dgm:t>
        <a:bodyPr/>
        <a:lstStyle/>
        <a:p>
          <a:endParaRPr lang="en-US"/>
        </a:p>
      </dgm:t>
    </dgm:pt>
    <dgm:pt modelId="{EFE5D11D-D36F-4477-BEC1-D301C42A06FF}" type="sibTrans" cxnId="{51147F8C-A335-4E18-82D0-A565D9A1634B}">
      <dgm:prSet/>
      <dgm:spPr/>
      <dgm:t>
        <a:bodyPr/>
        <a:lstStyle/>
        <a:p>
          <a:endParaRPr lang="en-US"/>
        </a:p>
      </dgm:t>
    </dgm:pt>
    <dgm:pt modelId="{EFA2D6D5-6DBB-49A8-AF2E-2E40978FA66A}">
      <dgm:prSet custT="1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s-ES" sz="2000" b="0" kern="1200" cap="all" dirty="0">
              <a:solidFill>
                <a:srgbClr val="17406D"/>
              </a:solidFill>
              <a:latin typeface="Calibri" panose="020F0502020204030204"/>
              <a:ea typeface="+mn-ea"/>
              <a:cs typeface="+mn-cs"/>
            </a:rPr>
            <a:t>Retos Organizativos</a:t>
          </a:r>
          <a:endParaRPr lang="en-US" sz="2000" b="0" kern="1200" cap="all" dirty="0">
            <a:solidFill>
              <a:srgbClr val="17406D"/>
            </a:solidFill>
            <a:latin typeface="Calibri" panose="020F0502020204030204"/>
            <a:ea typeface="+mn-ea"/>
            <a:cs typeface="+mn-cs"/>
          </a:endParaRPr>
        </a:p>
      </dgm:t>
    </dgm:pt>
    <dgm:pt modelId="{C43BC0B2-187B-4D85-B5A6-DA00438D01B4}" type="parTrans" cxnId="{BE8009B6-0654-4D5F-99B3-F5694CF3C0F5}">
      <dgm:prSet/>
      <dgm:spPr/>
      <dgm:t>
        <a:bodyPr/>
        <a:lstStyle/>
        <a:p>
          <a:endParaRPr lang="en-US"/>
        </a:p>
      </dgm:t>
    </dgm:pt>
    <dgm:pt modelId="{F7BC9DAF-32A3-4F72-8453-CE148349F268}" type="sibTrans" cxnId="{BE8009B6-0654-4D5F-99B3-F5694CF3C0F5}">
      <dgm:prSet/>
      <dgm:spPr/>
      <dgm:t>
        <a:bodyPr/>
        <a:lstStyle/>
        <a:p>
          <a:endParaRPr lang="en-US"/>
        </a:p>
      </dgm:t>
    </dgm:pt>
    <dgm:pt modelId="{CE0426F8-5841-441B-AA07-24AD7AB8C09B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1600" b="0" i="0" dirty="0"/>
            <a:t>Limitación de tiempo debido al equipo reducido.</a:t>
          </a:r>
          <a:endParaRPr lang="en-US" sz="1600" dirty="0"/>
        </a:p>
      </dgm:t>
    </dgm:pt>
    <dgm:pt modelId="{8ED07B19-01CC-4F1D-A25A-5628A1B65F70}" type="parTrans" cxnId="{77B68A6C-FF3C-460C-A71F-F806806DF5A5}">
      <dgm:prSet/>
      <dgm:spPr/>
      <dgm:t>
        <a:bodyPr/>
        <a:lstStyle/>
        <a:p>
          <a:endParaRPr lang="en-US"/>
        </a:p>
      </dgm:t>
    </dgm:pt>
    <dgm:pt modelId="{073119F8-61BA-40DC-B171-FA133786602C}" type="sibTrans" cxnId="{77B68A6C-FF3C-460C-A71F-F806806DF5A5}">
      <dgm:prSet/>
      <dgm:spPr/>
      <dgm:t>
        <a:bodyPr/>
        <a:lstStyle/>
        <a:p>
          <a:endParaRPr lang="en-US"/>
        </a:p>
      </dgm:t>
    </dgm:pt>
    <dgm:pt modelId="{5899FB0B-FA15-45FD-9B68-DCB5F633C3E7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1600" b="0" i="0" dirty="0"/>
            <a:t>Distribución de tareas en un equipo multidisciplinario.</a:t>
          </a:r>
          <a:endParaRPr lang="en-US" sz="1600" dirty="0"/>
        </a:p>
      </dgm:t>
    </dgm:pt>
    <dgm:pt modelId="{B24AC268-EE30-475C-8E55-47F9E8D8CDFC}" type="parTrans" cxnId="{30682BD5-25AC-4228-9402-2B5168C9A4B4}">
      <dgm:prSet/>
      <dgm:spPr/>
      <dgm:t>
        <a:bodyPr/>
        <a:lstStyle/>
        <a:p>
          <a:endParaRPr lang="en-US"/>
        </a:p>
      </dgm:t>
    </dgm:pt>
    <dgm:pt modelId="{F86DAD1B-4491-4BB1-93B0-C85715A839EB}" type="sibTrans" cxnId="{30682BD5-25AC-4228-9402-2B5168C9A4B4}">
      <dgm:prSet/>
      <dgm:spPr/>
      <dgm:t>
        <a:bodyPr/>
        <a:lstStyle/>
        <a:p>
          <a:endParaRPr lang="en-US"/>
        </a:p>
      </dgm:t>
    </dgm:pt>
    <dgm:pt modelId="{E64E314C-D61E-4227-9E2D-20AC714520D7}">
      <dgm:prSet custT="1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s-ES" sz="2000" b="0" kern="1200" cap="all" dirty="0">
              <a:solidFill>
                <a:srgbClr val="17406D"/>
              </a:solidFill>
              <a:latin typeface="Calibri" panose="020F0502020204030204"/>
              <a:ea typeface="+mn-ea"/>
              <a:cs typeface="+mn-cs"/>
            </a:rPr>
            <a:t>Cómo los Abordamos</a:t>
          </a:r>
          <a:endParaRPr lang="en-US" sz="2000" b="0" kern="1200" cap="all" dirty="0">
            <a:solidFill>
              <a:srgbClr val="17406D"/>
            </a:solidFill>
            <a:latin typeface="Calibri" panose="020F0502020204030204"/>
            <a:ea typeface="+mn-ea"/>
            <a:cs typeface="+mn-cs"/>
          </a:endParaRPr>
        </a:p>
      </dgm:t>
    </dgm:pt>
    <dgm:pt modelId="{D2525927-226C-4A87-96D3-AD1A18A20EE6}" type="parTrans" cxnId="{70C6CD89-D5F1-4C86-BB0B-087154C42E35}">
      <dgm:prSet/>
      <dgm:spPr/>
      <dgm:t>
        <a:bodyPr/>
        <a:lstStyle/>
        <a:p>
          <a:endParaRPr lang="en-US"/>
        </a:p>
      </dgm:t>
    </dgm:pt>
    <dgm:pt modelId="{ED39BB4C-86AE-4BB1-A970-DEBEF5FDA16D}" type="sibTrans" cxnId="{70C6CD89-D5F1-4C86-BB0B-087154C42E35}">
      <dgm:prSet/>
      <dgm:spPr/>
      <dgm:t>
        <a:bodyPr/>
        <a:lstStyle/>
        <a:p>
          <a:endParaRPr lang="en-US"/>
        </a:p>
      </dgm:t>
    </dgm:pt>
    <dgm:pt modelId="{25F5B0C9-509A-43CD-B623-34A0781AA3DA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1600" b="0" i="0" dirty="0"/>
            <a:t>Documentación y pruebas constantes para resolver problemas técnicos.</a:t>
          </a:r>
          <a:endParaRPr lang="en-US" sz="1800" dirty="0"/>
        </a:p>
      </dgm:t>
    </dgm:pt>
    <dgm:pt modelId="{F22AA247-617F-4CFD-9969-C7B83C64AF5B}" type="parTrans" cxnId="{AC7D537D-8261-4396-830C-0302435F59C0}">
      <dgm:prSet/>
      <dgm:spPr/>
      <dgm:t>
        <a:bodyPr/>
        <a:lstStyle/>
        <a:p>
          <a:endParaRPr lang="en-US"/>
        </a:p>
      </dgm:t>
    </dgm:pt>
    <dgm:pt modelId="{C64EFDA6-E79D-4C04-9070-2819F0840884}" type="sibTrans" cxnId="{AC7D537D-8261-4396-830C-0302435F59C0}">
      <dgm:prSet/>
      <dgm:spPr/>
      <dgm:t>
        <a:bodyPr/>
        <a:lstStyle/>
        <a:p>
          <a:endParaRPr lang="en-US"/>
        </a:p>
      </dgm:t>
    </dgm:pt>
    <dgm:pt modelId="{61F9A929-7BCD-43E5-972C-924AAAB61171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CL" sz="1600" b="0" i="0" dirty="0"/>
            <a:t>Backlog priorizado para optimizar tiempos.</a:t>
          </a:r>
        </a:p>
      </dgm:t>
    </dgm:pt>
    <dgm:pt modelId="{6A33295C-7E97-4851-B3A5-309A39D90383}" type="parTrans" cxnId="{773DE38A-9828-4008-9DBE-F7B73196B1C2}">
      <dgm:prSet/>
      <dgm:spPr/>
      <dgm:t>
        <a:bodyPr/>
        <a:lstStyle/>
        <a:p>
          <a:endParaRPr lang="es-CL"/>
        </a:p>
      </dgm:t>
    </dgm:pt>
    <dgm:pt modelId="{9C30833D-7E38-4FF2-A8E2-B3D57F1C9592}" type="sibTrans" cxnId="{773DE38A-9828-4008-9DBE-F7B73196B1C2}">
      <dgm:prSet/>
      <dgm:spPr/>
      <dgm:t>
        <a:bodyPr/>
        <a:lstStyle/>
        <a:p>
          <a:endParaRPr lang="es-CL"/>
        </a:p>
      </dgm:t>
    </dgm:pt>
    <dgm:pt modelId="{FE0AEBFC-2F47-4162-A547-FBE60033A4D9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1600" b="0" i="0" dirty="0"/>
            <a:t>Reuniones diarias para mantener el enfoque del equipo.</a:t>
          </a:r>
          <a:endParaRPr lang="es-CL" sz="1600" b="0" i="0" dirty="0"/>
        </a:p>
      </dgm:t>
    </dgm:pt>
    <dgm:pt modelId="{2EAC881B-63D3-41D7-972C-DEFDF9DFDCD9}" type="parTrans" cxnId="{3F002DE0-5256-49D4-B707-A63B13BBB7AD}">
      <dgm:prSet/>
      <dgm:spPr/>
      <dgm:t>
        <a:bodyPr/>
        <a:lstStyle/>
        <a:p>
          <a:endParaRPr lang="es-CL"/>
        </a:p>
      </dgm:t>
    </dgm:pt>
    <dgm:pt modelId="{8D011FD6-38C9-4FF9-9D0B-5E708624F2F7}" type="sibTrans" cxnId="{3F002DE0-5256-49D4-B707-A63B13BBB7AD}">
      <dgm:prSet/>
      <dgm:spPr/>
      <dgm:t>
        <a:bodyPr/>
        <a:lstStyle/>
        <a:p>
          <a:endParaRPr lang="es-CL"/>
        </a:p>
      </dgm:t>
    </dgm:pt>
    <dgm:pt modelId="{8B37E036-7839-45FF-85A3-E0FEC484208D}" type="pres">
      <dgm:prSet presAssocID="{20EE9B1C-8B4B-4923-AF83-E0941229C7CC}" presName="root" presStyleCnt="0">
        <dgm:presLayoutVars>
          <dgm:dir/>
          <dgm:resizeHandles val="exact"/>
        </dgm:presLayoutVars>
      </dgm:prSet>
      <dgm:spPr/>
    </dgm:pt>
    <dgm:pt modelId="{3C23BFC3-AA00-41AA-A282-36E6EBEBBC1F}" type="pres">
      <dgm:prSet presAssocID="{D87EC615-65C0-42C2-9060-B069269882C8}" presName="compNode" presStyleCnt="0"/>
      <dgm:spPr/>
    </dgm:pt>
    <dgm:pt modelId="{8917070F-3BAC-4208-93DD-859BE408CFBF}" type="pres">
      <dgm:prSet presAssocID="{D87EC615-65C0-42C2-9060-B069269882C8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oud Computing"/>
        </a:ext>
      </dgm:extLst>
    </dgm:pt>
    <dgm:pt modelId="{92C38F69-1E26-4FBC-8CD7-53BA041007E0}" type="pres">
      <dgm:prSet presAssocID="{D87EC615-65C0-42C2-9060-B069269882C8}" presName="iconSpace" presStyleCnt="0"/>
      <dgm:spPr/>
    </dgm:pt>
    <dgm:pt modelId="{8BEE6D53-C9FA-46A3-BD29-34C4F6467E6A}" type="pres">
      <dgm:prSet presAssocID="{D87EC615-65C0-42C2-9060-B069269882C8}" presName="parTx" presStyleLbl="revTx" presStyleIdx="0" presStyleCnt="6">
        <dgm:presLayoutVars>
          <dgm:chMax val="0"/>
          <dgm:chPref val="0"/>
        </dgm:presLayoutVars>
      </dgm:prSet>
      <dgm:spPr/>
    </dgm:pt>
    <dgm:pt modelId="{3374A3EA-C0ED-44C2-AF20-91995683EDF9}" type="pres">
      <dgm:prSet presAssocID="{D87EC615-65C0-42C2-9060-B069269882C8}" presName="txSpace" presStyleCnt="0"/>
      <dgm:spPr/>
    </dgm:pt>
    <dgm:pt modelId="{7BAEED3C-1C65-465F-9894-9B927251AA7C}" type="pres">
      <dgm:prSet presAssocID="{D87EC615-65C0-42C2-9060-B069269882C8}" presName="desTx" presStyleLbl="revTx" presStyleIdx="1" presStyleCnt="6">
        <dgm:presLayoutVars/>
      </dgm:prSet>
      <dgm:spPr/>
    </dgm:pt>
    <dgm:pt modelId="{2C5327C8-BF8F-4E1A-A89B-7240E91D316E}" type="pres">
      <dgm:prSet presAssocID="{B93E1D0C-27C0-436F-A300-3C6AD53C44E1}" presName="sibTrans" presStyleCnt="0"/>
      <dgm:spPr/>
    </dgm:pt>
    <dgm:pt modelId="{A31CC67F-177C-4070-A220-B7FCFD059018}" type="pres">
      <dgm:prSet presAssocID="{EFA2D6D5-6DBB-49A8-AF2E-2E40978FA66A}" presName="compNode" presStyleCnt="0"/>
      <dgm:spPr/>
    </dgm:pt>
    <dgm:pt modelId="{5412FB56-9E96-4DCD-AD2F-6684CB215A38}" type="pres">
      <dgm:prSet presAssocID="{EFA2D6D5-6DBB-49A8-AF2E-2E40978FA66A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am"/>
        </a:ext>
      </dgm:extLst>
    </dgm:pt>
    <dgm:pt modelId="{47A654AE-DBFC-4FB7-9DBA-3AE34D258DEF}" type="pres">
      <dgm:prSet presAssocID="{EFA2D6D5-6DBB-49A8-AF2E-2E40978FA66A}" presName="iconSpace" presStyleCnt="0"/>
      <dgm:spPr/>
    </dgm:pt>
    <dgm:pt modelId="{68D29A37-99AE-4C2B-9260-ED7187A2896B}" type="pres">
      <dgm:prSet presAssocID="{EFA2D6D5-6DBB-49A8-AF2E-2E40978FA66A}" presName="parTx" presStyleLbl="revTx" presStyleIdx="2" presStyleCnt="6">
        <dgm:presLayoutVars>
          <dgm:chMax val="0"/>
          <dgm:chPref val="0"/>
        </dgm:presLayoutVars>
      </dgm:prSet>
      <dgm:spPr/>
    </dgm:pt>
    <dgm:pt modelId="{A2BB7A51-9D6A-4A99-B300-5511B08917EB}" type="pres">
      <dgm:prSet presAssocID="{EFA2D6D5-6DBB-49A8-AF2E-2E40978FA66A}" presName="txSpace" presStyleCnt="0"/>
      <dgm:spPr/>
    </dgm:pt>
    <dgm:pt modelId="{E173D8FA-0F4E-4C29-8E87-6E4E594342AE}" type="pres">
      <dgm:prSet presAssocID="{EFA2D6D5-6DBB-49A8-AF2E-2E40978FA66A}" presName="desTx" presStyleLbl="revTx" presStyleIdx="3" presStyleCnt="6">
        <dgm:presLayoutVars/>
      </dgm:prSet>
      <dgm:spPr/>
    </dgm:pt>
    <dgm:pt modelId="{36A253CB-A8BF-4043-97CE-D07F2E85282F}" type="pres">
      <dgm:prSet presAssocID="{F7BC9DAF-32A3-4F72-8453-CE148349F268}" presName="sibTrans" presStyleCnt="0"/>
      <dgm:spPr/>
    </dgm:pt>
    <dgm:pt modelId="{FF3FDBC8-070D-43E6-8035-C8901BC6D138}" type="pres">
      <dgm:prSet presAssocID="{E64E314C-D61E-4227-9E2D-20AC714520D7}" presName="compNode" presStyleCnt="0"/>
      <dgm:spPr/>
    </dgm:pt>
    <dgm:pt modelId="{36D1AB9A-A5C0-4DA3-9283-8D03572FEA4B}" type="pres">
      <dgm:prSet presAssocID="{E64E314C-D61E-4227-9E2D-20AC714520D7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elder"/>
        </a:ext>
      </dgm:extLst>
    </dgm:pt>
    <dgm:pt modelId="{DE9C7663-6922-4772-9CDB-B2559FE373BB}" type="pres">
      <dgm:prSet presAssocID="{E64E314C-D61E-4227-9E2D-20AC714520D7}" presName="iconSpace" presStyleCnt="0"/>
      <dgm:spPr/>
    </dgm:pt>
    <dgm:pt modelId="{DC5BA4D9-46E3-411E-9597-23F48405823F}" type="pres">
      <dgm:prSet presAssocID="{E64E314C-D61E-4227-9E2D-20AC714520D7}" presName="parTx" presStyleLbl="revTx" presStyleIdx="4" presStyleCnt="6">
        <dgm:presLayoutVars>
          <dgm:chMax val="0"/>
          <dgm:chPref val="0"/>
        </dgm:presLayoutVars>
      </dgm:prSet>
      <dgm:spPr/>
    </dgm:pt>
    <dgm:pt modelId="{21DF93A5-9B0C-4DB0-98DD-EFAB5843EE16}" type="pres">
      <dgm:prSet presAssocID="{E64E314C-D61E-4227-9E2D-20AC714520D7}" presName="txSpace" presStyleCnt="0"/>
      <dgm:spPr/>
    </dgm:pt>
    <dgm:pt modelId="{6E1390AF-AC54-4E54-9706-4F64992B7E54}" type="pres">
      <dgm:prSet presAssocID="{E64E314C-D61E-4227-9E2D-20AC714520D7}" presName="desTx" presStyleLbl="revTx" presStyleIdx="5" presStyleCnt="6">
        <dgm:presLayoutVars/>
      </dgm:prSet>
      <dgm:spPr/>
    </dgm:pt>
  </dgm:ptLst>
  <dgm:cxnLst>
    <dgm:cxn modelId="{026E9A00-74F3-40A1-A3D7-12F1073F2EF4}" type="presOf" srcId="{FE0AEBFC-2F47-4162-A547-FBE60033A4D9}" destId="{6E1390AF-AC54-4E54-9706-4F64992B7E54}" srcOrd="0" destOrd="2" presId="urn:microsoft.com/office/officeart/2018/2/layout/IconLabelDescriptionList"/>
    <dgm:cxn modelId="{7A00BF07-30E4-4719-9CFC-892829BBC328}" type="presOf" srcId="{EFA2D6D5-6DBB-49A8-AF2E-2E40978FA66A}" destId="{68D29A37-99AE-4C2B-9260-ED7187A2896B}" srcOrd="0" destOrd="0" presId="urn:microsoft.com/office/officeart/2018/2/layout/IconLabelDescriptionList"/>
    <dgm:cxn modelId="{F36F6E0E-FD1C-478A-9D0B-5592805CAAAB}" type="presOf" srcId="{E64E314C-D61E-4227-9E2D-20AC714520D7}" destId="{DC5BA4D9-46E3-411E-9597-23F48405823F}" srcOrd="0" destOrd="0" presId="urn:microsoft.com/office/officeart/2018/2/layout/IconLabelDescriptionList"/>
    <dgm:cxn modelId="{786BBC38-E1AA-47C3-A3E6-DF5BBB6E6FFF}" type="presOf" srcId="{61F9A929-7BCD-43E5-972C-924AAAB61171}" destId="{6E1390AF-AC54-4E54-9706-4F64992B7E54}" srcOrd="0" destOrd="1" presId="urn:microsoft.com/office/officeart/2018/2/layout/IconLabelDescriptionList"/>
    <dgm:cxn modelId="{2B98B565-F6F8-49D8-B45E-34F33D705F9F}" srcId="{20EE9B1C-8B4B-4923-AF83-E0941229C7CC}" destId="{D87EC615-65C0-42C2-9060-B069269882C8}" srcOrd="0" destOrd="0" parTransId="{9A8144B8-AA20-4F15-846A-212351533C10}" sibTransId="{B93E1D0C-27C0-436F-A300-3C6AD53C44E1}"/>
    <dgm:cxn modelId="{77B68A6C-FF3C-460C-A71F-F806806DF5A5}" srcId="{EFA2D6D5-6DBB-49A8-AF2E-2E40978FA66A}" destId="{CE0426F8-5841-441B-AA07-24AD7AB8C09B}" srcOrd="0" destOrd="0" parTransId="{8ED07B19-01CC-4F1D-A25A-5628A1B65F70}" sibTransId="{073119F8-61BA-40DC-B171-FA133786602C}"/>
    <dgm:cxn modelId="{AC7D537D-8261-4396-830C-0302435F59C0}" srcId="{E64E314C-D61E-4227-9E2D-20AC714520D7}" destId="{25F5B0C9-509A-43CD-B623-34A0781AA3DA}" srcOrd="0" destOrd="0" parTransId="{F22AA247-617F-4CFD-9969-C7B83C64AF5B}" sibTransId="{C64EFDA6-E79D-4C04-9070-2819F0840884}"/>
    <dgm:cxn modelId="{AA2ADB7E-E517-43B1-805B-00B914CF6E5A}" type="presOf" srcId="{B9BD1BA0-2D29-460B-BB75-FEF0FA5568CF}" destId="{7BAEED3C-1C65-465F-9894-9B927251AA7C}" srcOrd="0" destOrd="0" presId="urn:microsoft.com/office/officeart/2018/2/layout/IconLabelDescriptionList"/>
    <dgm:cxn modelId="{70C6CD89-D5F1-4C86-BB0B-087154C42E35}" srcId="{20EE9B1C-8B4B-4923-AF83-E0941229C7CC}" destId="{E64E314C-D61E-4227-9E2D-20AC714520D7}" srcOrd="2" destOrd="0" parTransId="{D2525927-226C-4A87-96D3-AD1A18A20EE6}" sibTransId="{ED39BB4C-86AE-4BB1-A970-DEBEF5FDA16D}"/>
    <dgm:cxn modelId="{773DE38A-9828-4008-9DBE-F7B73196B1C2}" srcId="{E64E314C-D61E-4227-9E2D-20AC714520D7}" destId="{61F9A929-7BCD-43E5-972C-924AAAB61171}" srcOrd="1" destOrd="0" parTransId="{6A33295C-7E97-4851-B3A5-309A39D90383}" sibTransId="{9C30833D-7E38-4FF2-A8E2-B3D57F1C9592}"/>
    <dgm:cxn modelId="{51147F8C-A335-4E18-82D0-A565D9A1634B}" srcId="{D87EC615-65C0-42C2-9060-B069269882C8}" destId="{B9BD1BA0-2D29-460B-BB75-FEF0FA5568CF}" srcOrd="0" destOrd="0" parTransId="{A033B6D5-B79D-41A1-84C5-A5BE392F0822}" sibTransId="{EFE5D11D-D36F-4477-BEC1-D301C42A06FF}"/>
    <dgm:cxn modelId="{FA78A4A5-E537-4774-B3CF-ED39D0912307}" type="presOf" srcId="{5899FB0B-FA15-45FD-9B68-DCB5F633C3E7}" destId="{E173D8FA-0F4E-4C29-8E87-6E4E594342AE}" srcOrd="0" destOrd="1" presId="urn:microsoft.com/office/officeart/2018/2/layout/IconLabelDescriptionList"/>
    <dgm:cxn modelId="{51D0FCA9-BD6E-4442-B8E6-F17EDA0CE393}" type="presOf" srcId="{20EE9B1C-8B4B-4923-AF83-E0941229C7CC}" destId="{8B37E036-7839-45FF-85A3-E0FEC484208D}" srcOrd="0" destOrd="0" presId="urn:microsoft.com/office/officeart/2018/2/layout/IconLabelDescriptionList"/>
    <dgm:cxn modelId="{534359AD-1E7C-42BF-8DD4-89AFE71E76BC}" type="presOf" srcId="{CE0426F8-5841-441B-AA07-24AD7AB8C09B}" destId="{E173D8FA-0F4E-4C29-8E87-6E4E594342AE}" srcOrd="0" destOrd="0" presId="urn:microsoft.com/office/officeart/2018/2/layout/IconLabelDescriptionList"/>
    <dgm:cxn modelId="{BE8009B6-0654-4D5F-99B3-F5694CF3C0F5}" srcId="{20EE9B1C-8B4B-4923-AF83-E0941229C7CC}" destId="{EFA2D6D5-6DBB-49A8-AF2E-2E40978FA66A}" srcOrd="1" destOrd="0" parTransId="{C43BC0B2-187B-4D85-B5A6-DA00438D01B4}" sibTransId="{F7BC9DAF-32A3-4F72-8453-CE148349F268}"/>
    <dgm:cxn modelId="{4B93CDB8-A282-4A85-9380-A3ABE02452AA}" type="presOf" srcId="{25F5B0C9-509A-43CD-B623-34A0781AA3DA}" destId="{6E1390AF-AC54-4E54-9706-4F64992B7E54}" srcOrd="0" destOrd="0" presId="urn:microsoft.com/office/officeart/2018/2/layout/IconLabelDescriptionList"/>
    <dgm:cxn modelId="{ADB423C0-E084-43A0-825C-BDAA002AF235}" type="presOf" srcId="{D87EC615-65C0-42C2-9060-B069269882C8}" destId="{8BEE6D53-C9FA-46A3-BD29-34C4F6467E6A}" srcOrd="0" destOrd="0" presId="urn:microsoft.com/office/officeart/2018/2/layout/IconLabelDescriptionList"/>
    <dgm:cxn modelId="{30682BD5-25AC-4228-9402-2B5168C9A4B4}" srcId="{EFA2D6D5-6DBB-49A8-AF2E-2E40978FA66A}" destId="{5899FB0B-FA15-45FD-9B68-DCB5F633C3E7}" srcOrd="1" destOrd="0" parTransId="{B24AC268-EE30-475C-8E55-47F9E8D8CDFC}" sibTransId="{F86DAD1B-4491-4BB1-93B0-C85715A839EB}"/>
    <dgm:cxn modelId="{3F002DE0-5256-49D4-B707-A63B13BBB7AD}" srcId="{E64E314C-D61E-4227-9E2D-20AC714520D7}" destId="{FE0AEBFC-2F47-4162-A547-FBE60033A4D9}" srcOrd="2" destOrd="0" parTransId="{2EAC881B-63D3-41D7-972C-DEFDF9DFDCD9}" sibTransId="{8D011FD6-38C9-4FF9-9D0B-5E708624F2F7}"/>
    <dgm:cxn modelId="{6EE446D3-FF86-4A25-9F2D-DFC16957D6DB}" type="presParOf" srcId="{8B37E036-7839-45FF-85A3-E0FEC484208D}" destId="{3C23BFC3-AA00-41AA-A282-36E6EBEBBC1F}" srcOrd="0" destOrd="0" presId="urn:microsoft.com/office/officeart/2018/2/layout/IconLabelDescriptionList"/>
    <dgm:cxn modelId="{ECCF909A-37CB-492A-85E7-036E35D3A417}" type="presParOf" srcId="{3C23BFC3-AA00-41AA-A282-36E6EBEBBC1F}" destId="{8917070F-3BAC-4208-93DD-859BE408CFBF}" srcOrd="0" destOrd="0" presId="urn:microsoft.com/office/officeart/2018/2/layout/IconLabelDescriptionList"/>
    <dgm:cxn modelId="{326D4D16-3AF6-444B-B1C8-2376D5AD10E9}" type="presParOf" srcId="{3C23BFC3-AA00-41AA-A282-36E6EBEBBC1F}" destId="{92C38F69-1E26-4FBC-8CD7-53BA041007E0}" srcOrd="1" destOrd="0" presId="urn:microsoft.com/office/officeart/2018/2/layout/IconLabelDescriptionList"/>
    <dgm:cxn modelId="{06FC60B4-B902-4669-895C-64CE903F4000}" type="presParOf" srcId="{3C23BFC3-AA00-41AA-A282-36E6EBEBBC1F}" destId="{8BEE6D53-C9FA-46A3-BD29-34C4F6467E6A}" srcOrd="2" destOrd="0" presId="urn:microsoft.com/office/officeart/2018/2/layout/IconLabelDescriptionList"/>
    <dgm:cxn modelId="{DE72157D-F0B0-48D0-9320-E65EE60B2509}" type="presParOf" srcId="{3C23BFC3-AA00-41AA-A282-36E6EBEBBC1F}" destId="{3374A3EA-C0ED-44C2-AF20-91995683EDF9}" srcOrd="3" destOrd="0" presId="urn:microsoft.com/office/officeart/2018/2/layout/IconLabelDescriptionList"/>
    <dgm:cxn modelId="{D402D489-5D4A-48C7-8352-1FFA501B59B6}" type="presParOf" srcId="{3C23BFC3-AA00-41AA-A282-36E6EBEBBC1F}" destId="{7BAEED3C-1C65-465F-9894-9B927251AA7C}" srcOrd="4" destOrd="0" presId="urn:microsoft.com/office/officeart/2018/2/layout/IconLabelDescriptionList"/>
    <dgm:cxn modelId="{0062A734-8928-498E-83FB-4286A2A730C5}" type="presParOf" srcId="{8B37E036-7839-45FF-85A3-E0FEC484208D}" destId="{2C5327C8-BF8F-4E1A-A89B-7240E91D316E}" srcOrd="1" destOrd="0" presId="urn:microsoft.com/office/officeart/2018/2/layout/IconLabelDescriptionList"/>
    <dgm:cxn modelId="{9BE080F2-BFA4-4C9E-AD7D-6E6EC9173369}" type="presParOf" srcId="{8B37E036-7839-45FF-85A3-E0FEC484208D}" destId="{A31CC67F-177C-4070-A220-B7FCFD059018}" srcOrd="2" destOrd="0" presId="urn:microsoft.com/office/officeart/2018/2/layout/IconLabelDescriptionList"/>
    <dgm:cxn modelId="{BE60BED4-6A8A-4027-A230-1A3C684FE79B}" type="presParOf" srcId="{A31CC67F-177C-4070-A220-B7FCFD059018}" destId="{5412FB56-9E96-4DCD-AD2F-6684CB215A38}" srcOrd="0" destOrd="0" presId="urn:microsoft.com/office/officeart/2018/2/layout/IconLabelDescriptionList"/>
    <dgm:cxn modelId="{0BD38345-0BBA-4EDB-958E-339FB5371C8F}" type="presParOf" srcId="{A31CC67F-177C-4070-A220-B7FCFD059018}" destId="{47A654AE-DBFC-4FB7-9DBA-3AE34D258DEF}" srcOrd="1" destOrd="0" presId="urn:microsoft.com/office/officeart/2018/2/layout/IconLabelDescriptionList"/>
    <dgm:cxn modelId="{83F169C0-D58C-47DB-B465-CD94ACD8E774}" type="presParOf" srcId="{A31CC67F-177C-4070-A220-B7FCFD059018}" destId="{68D29A37-99AE-4C2B-9260-ED7187A2896B}" srcOrd="2" destOrd="0" presId="urn:microsoft.com/office/officeart/2018/2/layout/IconLabelDescriptionList"/>
    <dgm:cxn modelId="{98D00636-071C-41D3-95F2-1A092A249D8E}" type="presParOf" srcId="{A31CC67F-177C-4070-A220-B7FCFD059018}" destId="{A2BB7A51-9D6A-4A99-B300-5511B08917EB}" srcOrd="3" destOrd="0" presId="urn:microsoft.com/office/officeart/2018/2/layout/IconLabelDescriptionList"/>
    <dgm:cxn modelId="{30BBE06E-B91C-4279-9B85-09A1F7E201DD}" type="presParOf" srcId="{A31CC67F-177C-4070-A220-B7FCFD059018}" destId="{E173D8FA-0F4E-4C29-8E87-6E4E594342AE}" srcOrd="4" destOrd="0" presId="urn:microsoft.com/office/officeart/2018/2/layout/IconLabelDescriptionList"/>
    <dgm:cxn modelId="{00393C7F-DFE3-4681-A3C4-54A76ADD4DD8}" type="presParOf" srcId="{8B37E036-7839-45FF-85A3-E0FEC484208D}" destId="{36A253CB-A8BF-4043-97CE-D07F2E85282F}" srcOrd="3" destOrd="0" presId="urn:microsoft.com/office/officeart/2018/2/layout/IconLabelDescriptionList"/>
    <dgm:cxn modelId="{01C627DF-9CE7-4666-AADF-F0B1D1FD5B7D}" type="presParOf" srcId="{8B37E036-7839-45FF-85A3-E0FEC484208D}" destId="{FF3FDBC8-070D-43E6-8035-C8901BC6D138}" srcOrd="4" destOrd="0" presId="urn:microsoft.com/office/officeart/2018/2/layout/IconLabelDescriptionList"/>
    <dgm:cxn modelId="{50E38CB9-AD91-45BE-8F99-F5011EC38AC2}" type="presParOf" srcId="{FF3FDBC8-070D-43E6-8035-C8901BC6D138}" destId="{36D1AB9A-A5C0-4DA3-9283-8D03572FEA4B}" srcOrd="0" destOrd="0" presId="urn:microsoft.com/office/officeart/2018/2/layout/IconLabelDescriptionList"/>
    <dgm:cxn modelId="{95DFCE52-87A7-4364-89C6-72458A020B34}" type="presParOf" srcId="{FF3FDBC8-070D-43E6-8035-C8901BC6D138}" destId="{DE9C7663-6922-4772-9CDB-B2559FE373BB}" srcOrd="1" destOrd="0" presId="urn:microsoft.com/office/officeart/2018/2/layout/IconLabelDescriptionList"/>
    <dgm:cxn modelId="{02C89B42-02D2-41B4-A470-8F50855CA1A1}" type="presParOf" srcId="{FF3FDBC8-070D-43E6-8035-C8901BC6D138}" destId="{DC5BA4D9-46E3-411E-9597-23F48405823F}" srcOrd="2" destOrd="0" presId="urn:microsoft.com/office/officeart/2018/2/layout/IconLabelDescriptionList"/>
    <dgm:cxn modelId="{852A25F9-E9C1-4232-8721-08B6ED8BB760}" type="presParOf" srcId="{FF3FDBC8-070D-43E6-8035-C8901BC6D138}" destId="{21DF93A5-9B0C-4DB0-98DD-EFAB5843EE16}" srcOrd="3" destOrd="0" presId="urn:microsoft.com/office/officeart/2018/2/layout/IconLabelDescriptionList"/>
    <dgm:cxn modelId="{844221A1-4A06-47BD-9119-952B9FC49CA3}" type="presParOf" srcId="{FF3FDBC8-070D-43E6-8035-C8901BC6D138}" destId="{6E1390AF-AC54-4E54-9706-4F64992B7E54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BDAAFD-ED53-41EA-9FA5-94C08903080C}">
      <dsp:nvSpPr>
        <dsp:cNvPr id="0" name=""/>
        <dsp:cNvSpPr/>
      </dsp:nvSpPr>
      <dsp:spPr>
        <a:xfrm>
          <a:off x="1649094" y="240960"/>
          <a:ext cx="787485" cy="787481"/>
        </a:xfrm>
        <a:prstGeom prst="roundRect">
          <a:avLst/>
        </a:prstGeom>
        <a:blipFill rotWithShape="0">
          <a:blip xmlns:r="http://schemas.openxmlformats.org/officeDocument/2006/relationships" r:embed="rId1"/>
          <a:srcRect/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200" kern="1200" dirty="0"/>
        </a:p>
      </dsp:txBody>
      <dsp:txXfrm>
        <a:off x="1687536" y="279402"/>
        <a:ext cx="710601" cy="710597"/>
      </dsp:txXfrm>
    </dsp:sp>
    <dsp:sp modelId="{41255CE3-E5F7-41AA-9309-1B8959DCF210}">
      <dsp:nvSpPr>
        <dsp:cNvPr id="0" name=""/>
        <dsp:cNvSpPr/>
      </dsp:nvSpPr>
      <dsp:spPr>
        <a:xfrm>
          <a:off x="600441" y="634701"/>
          <a:ext cx="2884790" cy="2884790"/>
        </a:xfrm>
        <a:custGeom>
          <a:avLst/>
          <a:gdLst/>
          <a:ahLst/>
          <a:cxnLst/>
          <a:rect l="0" t="0" r="0" b="0"/>
          <a:pathLst>
            <a:path>
              <a:moveTo>
                <a:pt x="1855052" y="60288"/>
              </a:moveTo>
              <a:arcTo wR="1442395" hR="1442395" stAng="17197445" swAng="5074248"/>
            </a:path>
          </a:pathLst>
        </a:custGeom>
        <a:noFill/>
        <a:ln w="38100" cap="flat" cmpd="sng" algn="ctr">
          <a:solidFill>
            <a:srgbClr val="0099CC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4B8E8F0-4CF0-44FC-AFCF-9FFF33D4A94D}">
      <dsp:nvSpPr>
        <dsp:cNvPr id="0" name=""/>
        <dsp:cNvSpPr/>
      </dsp:nvSpPr>
      <dsp:spPr>
        <a:xfrm>
          <a:off x="2894247" y="2376430"/>
          <a:ext cx="795482" cy="843726"/>
        </a:xfrm>
        <a:prstGeom prst="roundRect">
          <a:avLst/>
        </a:prstGeom>
        <a:blipFill rotWithShape="0">
          <a:blip xmlns:r="http://schemas.openxmlformats.org/officeDocument/2006/relationships" r:embed="rId2"/>
          <a:srcRect/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16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Calibri" panose="020F0502020204030204"/>
            <a:ea typeface="+mn-ea"/>
            <a:cs typeface="+mn-cs"/>
          </a:endParaRPr>
        </a:p>
      </dsp:txBody>
      <dsp:txXfrm>
        <a:off x="2933079" y="2415262"/>
        <a:ext cx="717818" cy="766062"/>
      </dsp:txXfrm>
    </dsp:sp>
    <dsp:sp modelId="{2018E654-4AD5-4B6A-AEF4-E4E0131E5B54}">
      <dsp:nvSpPr>
        <dsp:cNvPr id="0" name=""/>
        <dsp:cNvSpPr/>
      </dsp:nvSpPr>
      <dsp:spPr>
        <a:xfrm>
          <a:off x="600441" y="634701"/>
          <a:ext cx="2884790" cy="2884790"/>
        </a:xfrm>
        <a:custGeom>
          <a:avLst/>
          <a:gdLst/>
          <a:ahLst/>
          <a:cxnLst/>
          <a:rect l="0" t="0" r="0" b="0"/>
          <a:pathLst>
            <a:path>
              <a:moveTo>
                <a:pt x="2307152" y="2596821"/>
              </a:moveTo>
              <a:arcTo wR="1442395" hR="1442395" stAng="3189832" swAng="4788813"/>
            </a:path>
          </a:pathLst>
        </a:custGeom>
        <a:noFill/>
        <a:ln w="38100" cap="flat" cmpd="sng" algn="ctr">
          <a:solidFill>
            <a:srgbClr val="0099CC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A8DC917-3245-41F7-B967-001D51F979C2}">
      <dsp:nvSpPr>
        <dsp:cNvPr id="0" name=""/>
        <dsp:cNvSpPr/>
      </dsp:nvSpPr>
      <dsp:spPr>
        <a:xfrm>
          <a:off x="472492" y="2477104"/>
          <a:ext cx="642387" cy="642379"/>
        </a:xfrm>
        <a:prstGeom prst="roundRect">
          <a:avLst/>
        </a:prstGeom>
        <a:blipFill rotWithShape="0">
          <a:blip xmlns:r="http://schemas.openxmlformats.org/officeDocument/2006/relationships" r:embed="rId3"/>
          <a:srcRect/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16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Calibri" panose="020F0502020204030204"/>
            <a:ea typeface="+mn-ea"/>
            <a:cs typeface="+mn-cs"/>
          </a:endParaRPr>
        </a:p>
      </dsp:txBody>
      <dsp:txXfrm>
        <a:off x="503850" y="2508462"/>
        <a:ext cx="579671" cy="579663"/>
      </dsp:txXfrm>
    </dsp:sp>
    <dsp:sp modelId="{880D38CE-D4DF-4784-AC66-8812D656D27D}">
      <dsp:nvSpPr>
        <dsp:cNvPr id="0" name=""/>
        <dsp:cNvSpPr/>
      </dsp:nvSpPr>
      <dsp:spPr>
        <a:xfrm>
          <a:off x="600441" y="634701"/>
          <a:ext cx="2884790" cy="2884790"/>
        </a:xfrm>
        <a:custGeom>
          <a:avLst/>
          <a:gdLst/>
          <a:ahLst/>
          <a:cxnLst/>
          <a:rect l="0" t="0" r="0" b="0"/>
          <a:pathLst>
            <a:path>
              <a:moveTo>
                <a:pt x="51044" y="1822720"/>
              </a:moveTo>
              <a:arcTo wR="1442395" hR="1442395" stAng="9882701" swAng="5318077"/>
            </a:path>
          </a:pathLst>
        </a:custGeom>
        <a:noFill/>
        <a:ln w="38100" cap="flat" cmpd="sng" algn="ctr">
          <a:solidFill>
            <a:srgbClr val="0099CC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0A8E3F-18B5-4915-89DA-47A597AB1630}">
      <dsp:nvSpPr>
        <dsp:cNvPr id="0" name=""/>
        <dsp:cNvSpPr/>
      </dsp:nvSpPr>
      <dsp:spPr>
        <a:xfrm>
          <a:off x="276623" y="489726"/>
          <a:ext cx="657063" cy="657063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3C2F673-7D35-4EFE-A7CA-2542F498120F}">
      <dsp:nvSpPr>
        <dsp:cNvPr id="0" name=""/>
        <dsp:cNvSpPr/>
      </dsp:nvSpPr>
      <dsp:spPr>
        <a:xfrm>
          <a:off x="414606" y="627709"/>
          <a:ext cx="381096" cy="38109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BC90C09-D753-4935-80CD-361DADA3C8D6}">
      <dsp:nvSpPr>
        <dsp:cNvPr id="0" name=""/>
        <dsp:cNvSpPr/>
      </dsp:nvSpPr>
      <dsp:spPr>
        <a:xfrm>
          <a:off x="1074486" y="489726"/>
          <a:ext cx="1548791" cy="6570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dirty="0"/>
            <a:t>Diseñar una interfaz intuitiva para los empleados.</a:t>
          </a:r>
          <a:endParaRPr lang="en-US" sz="1400" kern="1200" dirty="0"/>
        </a:p>
      </dsp:txBody>
      <dsp:txXfrm>
        <a:off x="1074486" y="489726"/>
        <a:ext cx="1548791" cy="657063"/>
      </dsp:txXfrm>
    </dsp:sp>
    <dsp:sp modelId="{B623C5BF-C74C-4A89-97AD-58F2A78E2BB1}">
      <dsp:nvSpPr>
        <dsp:cNvPr id="0" name=""/>
        <dsp:cNvSpPr/>
      </dsp:nvSpPr>
      <dsp:spPr>
        <a:xfrm>
          <a:off x="2893143" y="489726"/>
          <a:ext cx="657063" cy="657063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C0029F-368A-4711-99CF-39B49695A2E6}">
      <dsp:nvSpPr>
        <dsp:cNvPr id="0" name=""/>
        <dsp:cNvSpPr/>
      </dsp:nvSpPr>
      <dsp:spPr>
        <a:xfrm>
          <a:off x="3031126" y="627709"/>
          <a:ext cx="381096" cy="38109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EEA7E1B-B57D-43B4-8F4B-8478A58D95A5}">
      <dsp:nvSpPr>
        <dsp:cNvPr id="0" name=""/>
        <dsp:cNvSpPr/>
      </dsp:nvSpPr>
      <dsp:spPr>
        <a:xfrm>
          <a:off x="3691005" y="489726"/>
          <a:ext cx="1548791" cy="6570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dirty="0"/>
            <a:t>Implementar una base de datos robusta.</a:t>
          </a:r>
          <a:endParaRPr lang="en-US" sz="1400" kern="1200" dirty="0"/>
        </a:p>
      </dsp:txBody>
      <dsp:txXfrm>
        <a:off x="3691005" y="489726"/>
        <a:ext cx="1548791" cy="657063"/>
      </dsp:txXfrm>
    </dsp:sp>
    <dsp:sp modelId="{19B5C737-99CE-40A3-93BC-AE22DB34910B}">
      <dsp:nvSpPr>
        <dsp:cNvPr id="0" name=""/>
        <dsp:cNvSpPr/>
      </dsp:nvSpPr>
      <dsp:spPr>
        <a:xfrm>
          <a:off x="5509662" y="489726"/>
          <a:ext cx="657063" cy="657063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FE4F287-72FE-4304-A75F-41535CACDC9A}">
      <dsp:nvSpPr>
        <dsp:cNvPr id="0" name=""/>
        <dsp:cNvSpPr/>
      </dsp:nvSpPr>
      <dsp:spPr>
        <a:xfrm>
          <a:off x="5647646" y="627709"/>
          <a:ext cx="381096" cy="38109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383BB3-7559-4527-9F91-84315D6A8AAB}">
      <dsp:nvSpPr>
        <dsp:cNvPr id="0" name=""/>
        <dsp:cNvSpPr/>
      </dsp:nvSpPr>
      <dsp:spPr>
        <a:xfrm>
          <a:off x="6307525" y="489726"/>
          <a:ext cx="1548791" cy="6570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dirty="0"/>
            <a:t>Integrar un sistema de notificaciones automáticas.</a:t>
          </a:r>
          <a:endParaRPr lang="en-US" sz="1400" kern="1200" dirty="0"/>
        </a:p>
      </dsp:txBody>
      <dsp:txXfrm>
        <a:off x="6307525" y="489726"/>
        <a:ext cx="1548791" cy="657063"/>
      </dsp:txXfrm>
    </dsp:sp>
    <dsp:sp modelId="{5CFF79B3-57A4-42FE-BCB0-E83C5C8D10FB}">
      <dsp:nvSpPr>
        <dsp:cNvPr id="0" name=""/>
        <dsp:cNvSpPr/>
      </dsp:nvSpPr>
      <dsp:spPr>
        <a:xfrm>
          <a:off x="276623" y="1616559"/>
          <a:ext cx="657063" cy="657063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D11F0D6-21FF-4E8F-B616-A564F5F375D1}">
      <dsp:nvSpPr>
        <dsp:cNvPr id="0" name=""/>
        <dsp:cNvSpPr/>
      </dsp:nvSpPr>
      <dsp:spPr>
        <a:xfrm>
          <a:off x="414606" y="1754542"/>
          <a:ext cx="381096" cy="38109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401C34-4775-4656-B985-C3C9797CAB0A}">
      <dsp:nvSpPr>
        <dsp:cNvPr id="0" name=""/>
        <dsp:cNvSpPr/>
      </dsp:nvSpPr>
      <dsp:spPr>
        <a:xfrm>
          <a:off x="1074486" y="1616559"/>
          <a:ext cx="1548791" cy="6570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dirty="0"/>
            <a:t>Realizar pruebas exhaustivas</a:t>
          </a:r>
          <a:r>
            <a:rPr lang="es-ES" sz="1200" kern="1200" dirty="0"/>
            <a:t>.</a:t>
          </a:r>
          <a:endParaRPr lang="en-US" sz="1200" kern="1200" dirty="0"/>
        </a:p>
      </dsp:txBody>
      <dsp:txXfrm>
        <a:off x="1074486" y="1616559"/>
        <a:ext cx="1548791" cy="657063"/>
      </dsp:txXfrm>
    </dsp:sp>
    <dsp:sp modelId="{F7CF0E4C-BC3B-4F32-822C-D8A6FA6CF36E}">
      <dsp:nvSpPr>
        <dsp:cNvPr id="0" name=""/>
        <dsp:cNvSpPr/>
      </dsp:nvSpPr>
      <dsp:spPr>
        <a:xfrm>
          <a:off x="2893143" y="1616559"/>
          <a:ext cx="657063" cy="657063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6A40E31-E4C7-468E-9F9E-8F2AEE362660}">
      <dsp:nvSpPr>
        <dsp:cNvPr id="0" name=""/>
        <dsp:cNvSpPr/>
      </dsp:nvSpPr>
      <dsp:spPr>
        <a:xfrm>
          <a:off x="3031126" y="1754542"/>
          <a:ext cx="381096" cy="381096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352DAD-8107-41C5-B458-355134C48420}">
      <dsp:nvSpPr>
        <dsp:cNvPr id="0" name=""/>
        <dsp:cNvSpPr/>
      </dsp:nvSpPr>
      <dsp:spPr>
        <a:xfrm>
          <a:off x="3691005" y="1616559"/>
          <a:ext cx="1548791" cy="6570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dirty="0"/>
            <a:t>Capacitar al personal de Óptica Cruz.</a:t>
          </a:r>
          <a:endParaRPr lang="en-US" sz="1400" kern="1200" dirty="0"/>
        </a:p>
      </dsp:txBody>
      <dsp:txXfrm>
        <a:off x="3691005" y="1616559"/>
        <a:ext cx="1548791" cy="65706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71613AE-3704-4A4D-89FD-FE08F8E1BDD7}">
      <dsp:nvSpPr>
        <dsp:cNvPr id="0" name=""/>
        <dsp:cNvSpPr/>
      </dsp:nvSpPr>
      <dsp:spPr>
        <a:xfrm>
          <a:off x="851" y="680472"/>
          <a:ext cx="1660609" cy="664243"/>
        </a:xfrm>
        <a:prstGeom prst="homePlate">
          <a:avLst/>
        </a:prstGeom>
        <a:solidFill>
          <a:srgbClr val="49CF92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48006" rIns="24003" bIns="4800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1800" kern="1200" dirty="0">
              <a:solidFill>
                <a:schemeClr val="tx1"/>
              </a:solidFill>
            </a:rPr>
            <a:t>Sprint 0</a:t>
          </a:r>
        </a:p>
      </dsp:txBody>
      <dsp:txXfrm>
        <a:off x="851" y="680472"/>
        <a:ext cx="1494548" cy="664243"/>
      </dsp:txXfrm>
    </dsp:sp>
    <dsp:sp modelId="{8E1FD1DE-BF5E-4D26-82C6-E21660BE0B1E}">
      <dsp:nvSpPr>
        <dsp:cNvPr id="0" name=""/>
        <dsp:cNvSpPr/>
      </dsp:nvSpPr>
      <dsp:spPr>
        <a:xfrm>
          <a:off x="1329338" y="680472"/>
          <a:ext cx="1660609" cy="664243"/>
        </a:xfrm>
        <a:prstGeom prst="chevron">
          <a:avLst/>
        </a:prstGeom>
        <a:solidFill>
          <a:srgbClr val="FCFF81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48006" rIns="24003" bIns="4800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1800" kern="1200" dirty="0">
              <a:solidFill>
                <a:schemeClr val="tx1"/>
              </a:solidFill>
            </a:rPr>
            <a:t>Sprint 1</a:t>
          </a:r>
        </a:p>
      </dsp:txBody>
      <dsp:txXfrm>
        <a:off x="1661460" y="680472"/>
        <a:ext cx="996366" cy="664243"/>
      </dsp:txXfrm>
    </dsp:sp>
    <dsp:sp modelId="{844EF886-6E42-4A22-8444-E0974300A4C7}">
      <dsp:nvSpPr>
        <dsp:cNvPr id="0" name=""/>
        <dsp:cNvSpPr/>
      </dsp:nvSpPr>
      <dsp:spPr>
        <a:xfrm>
          <a:off x="2657826" y="680472"/>
          <a:ext cx="1660609" cy="664243"/>
        </a:xfrm>
        <a:prstGeom prst="chevron">
          <a:avLst/>
        </a:prstGeom>
        <a:solidFill>
          <a:srgbClr val="FE94AB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48006" rIns="24003" bIns="4800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1800" kern="1200" dirty="0">
              <a:solidFill>
                <a:schemeClr val="tx1"/>
              </a:solidFill>
            </a:rPr>
            <a:t>Sprint 2</a:t>
          </a:r>
        </a:p>
      </dsp:txBody>
      <dsp:txXfrm>
        <a:off x="2989948" y="680472"/>
        <a:ext cx="996366" cy="664243"/>
      </dsp:txXfrm>
    </dsp:sp>
    <dsp:sp modelId="{D16A1DDD-51CD-4B27-9462-470831348A3D}">
      <dsp:nvSpPr>
        <dsp:cNvPr id="0" name=""/>
        <dsp:cNvSpPr/>
      </dsp:nvSpPr>
      <dsp:spPr>
        <a:xfrm>
          <a:off x="3986313" y="680472"/>
          <a:ext cx="1660609" cy="664243"/>
        </a:xfrm>
        <a:prstGeom prst="chevron">
          <a:avLst/>
        </a:prstGeom>
        <a:solidFill>
          <a:srgbClr val="65CCFF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48006" rIns="24003" bIns="4800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1800" kern="1200" dirty="0">
              <a:solidFill>
                <a:schemeClr val="tx1"/>
              </a:solidFill>
            </a:rPr>
            <a:t>Sprint</a:t>
          </a:r>
          <a:r>
            <a:rPr lang="es-CL" sz="1900" kern="1200" dirty="0">
              <a:solidFill>
                <a:schemeClr val="tx1"/>
              </a:solidFill>
            </a:rPr>
            <a:t> 3</a:t>
          </a:r>
        </a:p>
      </dsp:txBody>
      <dsp:txXfrm>
        <a:off x="4318435" y="680472"/>
        <a:ext cx="996366" cy="664243"/>
      </dsp:txXfrm>
    </dsp:sp>
    <dsp:sp modelId="{0BA05E5C-F070-4A69-9A0E-5AA43726DA03}">
      <dsp:nvSpPr>
        <dsp:cNvPr id="0" name=""/>
        <dsp:cNvSpPr/>
      </dsp:nvSpPr>
      <dsp:spPr>
        <a:xfrm>
          <a:off x="5314801" y="680472"/>
          <a:ext cx="1660609" cy="664243"/>
        </a:xfrm>
        <a:prstGeom prst="chevron">
          <a:avLst/>
        </a:prstGeom>
        <a:solidFill>
          <a:srgbClr val="F8A552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1300" kern="1200" dirty="0">
              <a:solidFill>
                <a:schemeClr val="tx1"/>
              </a:solidFill>
            </a:rPr>
            <a:t>Sprint </a:t>
          </a:r>
          <a:br>
            <a:rPr lang="es-CL" sz="1300" kern="1200" dirty="0">
              <a:solidFill>
                <a:schemeClr val="tx1"/>
              </a:solidFill>
            </a:rPr>
          </a:br>
          <a:r>
            <a:rPr lang="es-CL" sz="1300" kern="1200" dirty="0">
              <a:solidFill>
                <a:schemeClr val="tx1"/>
              </a:solidFill>
            </a:rPr>
            <a:t>Refinamiento</a:t>
          </a:r>
        </a:p>
      </dsp:txBody>
      <dsp:txXfrm>
        <a:off x="5646923" y="680472"/>
        <a:ext cx="996366" cy="66424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B95631-B0D0-4DA2-BD30-E3069CC3A246}">
      <dsp:nvSpPr>
        <dsp:cNvPr id="0" name=""/>
        <dsp:cNvSpPr/>
      </dsp:nvSpPr>
      <dsp:spPr>
        <a:xfrm>
          <a:off x="1193162" y="788"/>
          <a:ext cx="1186184" cy="77102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1100" kern="1200" dirty="0"/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1100" kern="1200" dirty="0"/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1100" kern="1200" dirty="0"/>
            <a:t>TEMPLATE</a:t>
          </a:r>
        </a:p>
      </dsp:txBody>
      <dsp:txXfrm>
        <a:off x="1230800" y="38426"/>
        <a:ext cx="1110908" cy="695744"/>
      </dsp:txXfrm>
    </dsp:sp>
    <dsp:sp modelId="{06206966-9846-4F09-BC1F-5A1A70681C92}">
      <dsp:nvSpPr>
        <dsp:cNvPr id="0" name=""/>
        <dsp:cNvSpPr/>
      </dsp:nvSpPr>
      <dsp:spPr>
        <a:xfrm>
          <a:off x="758908" y="386298"/>
          <a:ext cx="2054691" cy="2054691"/>
        </a:xfrm>
        <a:custGeom>
          <a:avLst/>
          <a:gdLst/>
          <a:ahLst/>
          <a:cxnLst/>
          <a:rect l="0" t="0" r="0" b="0"/>
          <a:pathLst>
            <a:path>
              <a:moveTo>
                <a:pt x="1629035" y="194634"/>
              </a:moveTo>
              <a:arcTo wR="1027345" hR="1027345" stAng="18351037" swAng="3643585"/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33FDFD2-0856-4CF4-B184-215528BE0A10}">
      <dsp:nvSpPr>
        <dsp:cNvPr id="0" name=""/>
        <dsp:cNvSpPr/>
      </dsp:nvSpPr>
      <dsp:spPr>
        <a:xfrm>
          <a:off x="2082869" y="1541807"/>
          <a:ext cx="1186184" cy="77102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1100" kern="1200" dirty="0"/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1100" kern="1200" dirty="0"/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1100" kern="1200" dirty="0"/>
            <a:t>VIEW</a:t>
          </a:r>
        </a:p>
      </dsp:txBody>
      <dsp:txXfrm>
        <a:off x="2120507" y="1579445"/>
        <a:ext cx="1110908" cy="695744"/>
      </dsp:txXfrm>
    </dsp:sp>
    <dsp:sp modelId="{C2822B57-CD90-44C7-A09E-761E02C8A64A}">
      <dsp:nvSpPr>
        <dsp:cNvPr id="0" name=""/>
        <dsp:cNvSpPr/>
      </dsp:nvSpPr>
      <dsp:spPr>
        <a:xfrm>
          <a:off x="758908" y="386298"/>
          <a:ext cx="2054691" cy="2054691"/>
        </a:xfrm>
        <a:custGeom>
          <a:avLst/>
          <a:gdLst/>
          <a:ahLst/>
          <a:cxnLst/>
          <a:rect l="0" t="0" r="0" b="0"/>
          <a:pathLst>
            <a:path>
              <a:moveTo>
                <a:pt x="1515524" y="1931293"/>
              </a:moveTo>
              <a:arcTo wR="1027345" hR="1027345" stAng="3697719" swAng="3404562"/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20A0F88-861A-460A-B605-B336FCCE21BB}">
      <dsp:nvSpPr>
        <dsp:cNvPr id="0" name=""/>
        <dsp:cNvSpPr/>
      </dsp:nvSpPr>
      <dsp:spPr>
        <a:xfrm>
          <a:off x="303454" y="1541807"/>
          <a:ext cx="1186184" cy="77102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1100" kern="1200" dirty="0"/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1100" kern="1200" dirty="0"/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1100" kern="1200" dirty="0"/>
            <a:t>MODEL</a:t>
          </a:r>
        </a:p>
      </dsp:txBody>
      <dsp:txXfrm>
        <a:off x="341092" y="1579445"/>
        <a:ext cx="1110908" cy="695744"/>
      </dsp:txXfrm>
    </dsp:sp>
    <dsp:sp modelId="{8C60D8DE-FC98-48B9-8EE2-1209B7C92A4C}">
      <dsp:nvSpPr>
        <dsp:cNvPr id="0" name=""/>
        <dsp:cNvSpPr/>
      </dsp:nvSpPr>
      <dsp:spPr>
        <a:xfrm>
          <a:off x="758908" y="386298"/>
          <a:ext cx="2054691" cy="2054691"/>
        </a:xfrm>
        <a:custGeom>
          <a:avLst/>
          <a:gdLst/>
          <a:ahLst/>
          <a:cxnLst/>
          <a:rect l="0" t="0" r="0" b="0"/>
          <a:pathLst>
            <a:path>
              <a:moveTo>
                <a:pt x="6761" y="1145016"/>
              </a:moveTo>
              <a:arcTo wR="1027345" hR="1027345" stAng="10405378" swAng="3643585"/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CEC75CC-4948-4D18-8644-BFAA7019CD2D}">
      <dsp:nvSpPr>
        <dsp:cNvPr id="0" name=""/>
        <dsp:cNvSpPr/>
      </dsp:nvSpPr>
      <dsp:spPr>
        <a:xfrm>
          <a:off x="326605" y="893196"/>
          <a:ext cx="1016507" cy="1016507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AE59725-24D8-4383-A125-B0B47E7E1CDE}">
      <dsp:nvSpPr>
        <dsp:cNvPr id="0" name=""/>
        <dsp:cNvSpPr/>
      </dsp:nvSpPr>
      <dsp:spPr>
        <a:xfrm>
          <a:off x="543237" y="1109829"/>
          <a:ext cx="583242" cy="58324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170EFB-D96C-4867-9E20-0402E3B1C1E0}">
      <dsp:nvSpPr>
        <dsp:cNvPr id="0" name=""/>
        <dsp:cNvSpPr/>
      </dsp:nvSpPr>
      <dsp:spPr>
        <a:xfrm>
          <a:off x="1655" y="2226321"/>
          <a:ext cx="1666406" cy="6665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ES" sz="1600" b="0" i="0" kern="1200" cap="none" dirty="0"/>
            <a:t>Reducción de errores operativos.</a:t>
          </a:r>
          <a:endParaRPr lang="en-US" sz="1600" kern="1200" cap="none" dirty="0"/>
        </a:p>
      </dsp:txBody>
      <dsp:txXfrm>
        <a:off x="1655" y="2226321"/>
        <a:ext cx="1666406" cy="666562"/>
      </dsp:txXfrm>
    </dsp:sp>
    <dsp:sp modelId="{59118922-9C67-4086-98B5-38C96887784C}">
      <dsp:nvSpPr>
        <dsp:cNvPr id="0" name=""/>
        <dsp:cNvSpPr/>
      </dsp:nvSpPr>
      <dsp:spPr>
        <a:xfrm>
          <a:off x="2284632" y="893196"/>
          <a:ext cx="1016507" cy="1016507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C1ACF18-ECBF-4173-BCF9-91209F67A316}">
      <dsp:nvSpPr>
        <dsp:cNvPr id="0" name=""/>
        <dsp:cNvSpPr/>
      </dsp:nvSpPr>
      <dsp:spPr>
        <a:xfrm>
          <a:off x="2501265" y="1109829"/>
          <a:ext cx="583242" cy="58324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17FCAE6-6EC4-4CBC-BCE6-D8E99C4C725E}">
      <dsp:nvSpPr>
        <dsp:cNvPr id="0" name=""/>
        <dsp:cNvSpPr/>
      </dsp:nvSpPr>
      <dsp:spPr>
        <a:xfrm>
          <a:off x="1959683" y="2226321"/>
          <a:ext cx="1666406" cy="6665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ES" sz="1600" b="0" i="0" kern="1200" cap="none" dirty="0"/>
            <a:t>Optimización de tiempos de gestión.</a:t>
          </a:r>
          <a:endParaRPr lang="en-US" sz="1600" kern="1200" cap="none" dirty="0"/>
        </a:p>
      </dsp:txBody>
      <dsp:txXfrm>
        <a:off x="1959683" y="2226321"/>
        <a:ext cx="1666406" cy="666562"/>
      </dsp:txXfrm>
    </dsp:sp>
    <dsp:sp modelId="{A44FC7FD-1345-4A8C-BB82-8AF80EC976B0}">
      <dsp:nvSpPr>
        <dsp:cNvPr id="0" name=""/>
        <dsp:cNvSpPr/>
      </dsp:nvSpPr>
      <dsp:spPr>
        <a:xfrm>
          <a:off x="4242659" y="893196"/>
          <a:ext cx="1016507" cy="1016507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4B03DF6-B4F8-4E02-87CF-429D1826563E}">
      <dsp:nvSpPr>
        <dsp:cNvPr id="0" name=""/>
        <dsp:cNvSpPr/>
      </dsp:nvSpPr>
      <dsp:spPr>
        <a:xfrm>
          <a:off x="4459292" y="1109829"/>
          <a:ext cx="583242" cy="58324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757DCC-AAC2-4551-80E6-EFD65B997131}">
      <dsp:nvSpPr>
        <dsp:cNvPr id="0" name=""/>
        <dsp:cNvSpPr/>
      </dsp:nvSpPr>
      <dsp:spPr>
        <a:xfrm>
          <a:off x="3917710" y="2226321"/>
          <a:ext cx="1666406" cy="6665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ES" sz="1600" b="0" i="0" kern="1200" cap="none" dirty="0"/>
            <a:t>Mayor satisfacción del cliente.</a:t>
          </a:r>
          <a:endParaRPr lang="en-US" sz="1600" kern="1200" cap="none" dirty="0"/>
        </a:p>
      </dsp:txBody>
      <dsp:txXfrm>
        <a:off x="3917710" y="2226321"/>
        <a:ext cx="1666406" cy="666562"/>
      </dsp:txXfrm>
    </dsp:sp>
    <dsp:sp modelId="{E826F4B0-7661-428A-BE00-742B7DEC1EC0}">
      <dsp:nvSpPr>
        <dsp:cNvPr id="0" name=""/>
        <dsp:cNvSpPr/>
      </dsp:nvSpPr>
      <dsp:spPr>
        <a:xfrm>
          <a:off x="6200687" y="893196"/>
          <a:ext cx="1016507" cy="1016507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35044C1-97C6-41BA-AEA1-C85C3B138789}">
      <dsp:nvSpPr>
        <dsp:cNvPr id="0" name=""/>
        <dsp:cNvSpPr/>
      </dsp:nvSpPr>
      <dsp:spPr>
        <a:xfrm>
          <a:off x="6417319" y="1109829"/>
          <a:ext cx="583242" cy="58324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9639D9-0E78-47E1-93DB-D7A22B88B32C}">
      <dsp:nvSpPr>
        <dsp:cNvPr id="0" name=""/>
        <dsp:cNvSpPr/>
      </dsp:nvSpPr>
      <dsp:spPr>
        <a:xfrm>
          <a:off x="5875737" y="2226321"/>
          <a:ext cx="1666406" cy="6665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ES" sz="1600" b="0" i="0" kern="1200" cap="none" dirty="0"/>
            <a:t>Sistema funcional desplegado y probado.</a:t>
          </a:r>
          <a:endParaRPr lang="en-US" sz="1600" kern="1200" cap="none" dirty="0"/>
        </a:p>
      </dsp:txBody>
      <dsp:txXfrm>
        <a:off x="5875737" y="2226321"/>
        <a:ext cx="1666406" cy="66656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17070F-3BAC-4208-93DD-859BE408CFBF}">
      <dsp:nvSpPr>
        <dsp:cNvPr id="0" name=""/>
        <dsp:cNvSpPr/>
      </dsp:nvSpPr>
      <dsp:spPr>
        <a:xfrm>
          <a:off x="5505" y="98851"/>
          <a:ext cx="787007" cy="78700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BEE6D53-C9FA-46A3-BD29-34C4F6467E6A}">
      <dsp:nvSpPr>
        <dsp:cNvPr id="0" name=""/>
        <dsp:cNvSpPr/>
      </dsp:nvSpPr>
      <dsp:spPr>
        <a:xfrm>
          <a:off x="5505" y="1050362"/>
          <a:ext cx="2248593" cy="6218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s-ES" sz="2000" b="0" kern="1200" cap="all" dirty="0">
              <a:solidFill>
                <a:schemeClr val="tx2"/>
              </a:solidFill>
              <a:latin typeface="+mn-lt"/>
              <a:ea typeface="+mn-ea"/>
              <a:cs typeface="+mn-cs"/>
            </a:rPr>
            <a:t>Retos</a:t>
          </a:r>
          <a:r>
            <a:rPr lang="es-ES" sz="2000" kern="1200" cap="all" dirty="0">
              <a:solidFill>
                <a:schemeClr val="tx2"/>
              </a:solidFill>
              <a:latin typeface="+mn-lt"/>
              <a:ea typeface="+mn-ea"/>
              <a:cs typeface="+mn-cs"/>
            </a:rPr>
            <a:t> </a:t>
          </a:r>
          <a:r>
            <a:rPr lang="es-ES" sz="2000" b="0" kern="1200" cap="all" dirty="0">
              <a:solidFill>
                <a:schemeClr val="tx2"/>
              </a:solidFill>
              <a:latin typeface="+mn-lt"/>
              <a:ea typeface="+mn-ea"/>
              <a:cs typeface="+mn-cs"/>
            </a:rPr>
            <a:t>Técnicos</a:t>
          </a:r>
          <a:endParaRPr lang="en-US" sz="2000" b="0" kern="1200" cap="all" dirty="0">
            <a:solidFill>
              <a:schemeClr val="tx2"/>
            </a:solidFill>
            <a:latin typeface="+mn-lt"/>
            <a:ea typeface="+mn-ea"/>
            <a:cs typeface="+mn-cs"/>
          </a:endParaRPr>
        </a:p>
      </dsp:txBody>
      <dsp:txXfrm>
        <a:off x="5505" y="1050362"/>
        <a:ext cx="2248593" cy="621876"/>
      </dsp:txXfrm>
    </dsp:sp>
    <dsp:sp modelId="{7BAEED3C-1C65-465F-9894-9B927251AA7C}">
      <dsp:nvSpPr>
        <dsp:cNvPr id="0" name=""/>
        <dsp:cNvSpPr/>
      </dsp:nvSpPr>
      <dsp:spPr>
        <a:xfrm>
          <a:off x="5505" y="1748752"/>
          <a:ext cx="2248593" cy="21757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ClrTx/>
            <a:buFontTx/>
            <a:buNone/>
          </a:pPr>
          <a:r>
            <a:rPr lang="es-ES" sz="1600" b="0" i="0" kern="1200" dirty="0"/>
            <a:t>Configuración inicial de Google Cloud </a:t>
          </a:r>
          <a:r>
            <a:rPr lang="es-ES" sz="1600" b="0" i="0" kern="1200" dirty="0" err="1"/>
            <a:t>Platform</a:t>
          </a:r>
          <a:r>
            <a:rPr lang="es-ES" sz="1600" b="0" i="0" kern="1200" dirty="0"/>
            <a:t>.</a:t>
          </a:r>
        </a:p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ClrTx/>
            <a:buFontTx/>
            <a:buNone/>
          </a:pPr>
          <a:r>
            <a:rPr lang="es-ES" sz="1600" b="0" i="0" kern="1200" dirty="0"/>
            <a:t>Problemas en la conexión del </a:t>
          </a:r>
          <a:r>
            <a:rPr lang="es-ES" sz="1600" b="0" i="0" kern="1200" dirty="0" err="1"/>
            <a:t>backend</a:t>
          </a:r>
          <a:r>
            <a:rPr lang="es-ES" sz="1600" b="0" i="0" kern="1200" dirty="0"/>
            <a:t> con la base de datos.</a:t>
          </a:r>
        </a:p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ClrTx/>
            <a:buFont typeface="Courier New" panose="02070309020205020404" pitchFamily="49" charset="0"/>
            <a:buNone/>
          </a:pPr>
          <a:endParaRPr lang="en-US" sz="1600" kern="1200" dirty="0"/>
        </a:p>
      </dsp:txBody>
      <dsp:txXfrm>
        <a:off x="5505" y="1748752"/>
        <a:ext cx="2248593" cy="2175756"/>
      </dsp:txXfrm>
    </dsp:sp>
    <dsp:sp modelId="{5412FB56-9E96-4DCD-AD2F-6684CB215A38}">
      <dsp:nvSpPr>
        <dsp:cNvPr id="0" name=""/>
        <dsp:cNvSpPr/>
      </dsp:nvSpPr>
      <dsp:spPr>
        <a:xfrm>
          <a:off x="2647603" y="98851"/>
          <a:ext cx="787007" cy="78700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D29A37-99AE-4C2B-9260-ED7187A2896B}">
      <dsp:nvSpPr>
        <dsp:cNvPr id="0" name=""/>
        <dsp:cNvSpPr/>
      </dsp:nvSpPr>
      <dsp:spPr>
        <a:xfrm>
          <a:off x="2647603" y="1050362"/>
          <a:ext cx="2248593" cy="6218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s-ES" sz="2000" b="0" kern="1200" cap="all" dirty="0">
              <a:solidFill>
                <a:srgbClr val="17406D"/>
              </a:solidFill>
              <a:latin typeface="Calibri" panose="020F0502020204030204"/>
              <a:ea typeface="+mn-ea"/>
              <a:cs typeface="+mn-cs"/>
            </a:rPr>
            <a:t>Retos Organizativos</a:t>
          </a:r>
          <a:endParaRPr lang="en-US" sz="2000" b="0" kern="1200" cap="all" dirty="0">
            <a:solidFill>
              <a:srgbClr val="17406D"/>
            </a:solidFill>
            <a:latin typeface="Calibri" panose="020F0502020204030204"/>
            <a:ea typeface="+mn-ea"/>
            <a:cs typeface="+mn-cs"/>
          </a:endParaRPr>
        </a:p>
      </dsp:txBody>
      <dsp:txXfrm>
        <a:off x="2647603" y="1050362"/>
        <a:ext cx="2248593" cy="621876"/>
      </dsp:txXfrm>
    </dsp:sp>
    <dsp:sp modelId="{E173D8FA-0F4E-4C29-8E87-6E4E594342AE}">
      <dsp:nvSpPr>
        <dsp:cNvPr id="0" name=""/>
        <dsp:cNvSpPr/>
      </dsp:nvSpPr>
      <dsp:spPr>
        <a:xfrm>
          <a:off x="2647603" y="1748752"/>
          <a:ext cx="2248593" cy="21757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b="0" i="0" kern="1200" dirty="0"/>
            <a:t>Limitación de tiempo debido al equipo reducido.</a:t>
          </a:r>
          <a:endParaRPr lang="en-US" sz="1600" kern="1200" dirty="0"/>
        </a:p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b="0" i="0" kern="1200" dirty="0"/>
            <a:t>Distribución de tareas en un equipo multidisciplinario.</a:t>
          </a:r>
          <a:endParaRPr lang="en-US" sz="1600" kern="1200" dirty="0"/>
        </a:p>
      </dsp:txBody>
      <dsp:txXfrm>
        <a:off x="2647603" y="1748752"/>
        <a:ext cx="2248593" cy="2175756"/>
      </dsp:txXfrm>
    </dsp:sp>
    <dsp:sp modelId="{36D1AB9A-A5C0-4DA3-9283-8D03572FEA4B}">
      <dsp:nvSpPr>
        <dsp:cNvPr id="0" name=""/>
        <dsp:cNvSpPr/>
      </dsp:nvSpPr>
      <dsp:spPr>
        <a:xfrm>
          <a:off x="5289700" y="98851"/>
          <a:ext cx="787007" cy="78700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5BA4D9-46E3-411E-9597-23F48405823F}">
      <dsp:nvSpPr>
        <dsp:cNvPr id="0" name=""/>
        <dsp:cNvSpPr/>
      </dsp:nvSpPr>
      <dsp:spPr>
        <a:xfrm>
          <a:off x="5289700" y="1050362"/>
          <a:ext cx="2248593" cy="6218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s-ES" sz="2000" b="0" kern="1200" cap="all" dirty="0">
              <a:solidFill>
                <a:srgbClr val="17406D"/>
              </a:solidFill>
              <a:latin typeface="Calibri" panose="020F0502020204030204"/>
              <a:ea typeface="+mn-ea"/>
              <a:cs typeface="+mn-cs"/>
            </a:rPr>
            <a:t>Cómo los Abordamos</a:t>
          </a:r>
          <a:endParaRPr lang="en-US" sz="2000" b="0" kern="1200" cap="all" dirty="0">
            <a:solidFill>
              <a:srgbClr val="17406D"/>
            </a:solidFill>
            <a:latin typeface="Calibri" panose="020F0502020204030204"/>
            <a:ea typeface="+mn-ea"/>
            <a:cs typeface="+mn-cs"/>
          </a:endParaRPr>
        </a:p>
      </dsp:txBody>
      <dsp:txXfrm>
        <a:off x="5289700" y="1050362"/>
        <a:ext cx="2248593" cy="621876"/>
      </dsp:txXfrm>
    </dsp:sp>
    <dsp:sp modelId="{6E1390AF-AC54-4E54-9706-4F64992B7E54}">
      <dsp:nvSpPr>
        <dsp:cNvPr id="0" name=""/>
        <dsp:cNvSpPr/>
      </dsp:nvSpPr>
      <dsp:spPr>
        <a:xfrm>
          <a:off x="5289700" y="1748752"/>
          <a:ext cx="2248593" cy="21757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b="0" i="0" kern="1200" dirty="0"/>
            <a:t>Documentación y pruebas constantes para resolver problemas técnicos.</a:t>
          </a:r>
          <a:endParaRPr lang="en-US" sz="1800" kern="1200" dirty="0"/>
        </a:p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1600" b="0" i="0" kern="1200" dirty="0"/>
            <a:t>Backlog priorizado para optimizar tiempos.</a:t>
          </a:r>
        </a:p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b="0" i="0" kern="1200" dirty="0"/>
            <a:t>Reuniones diarias para mantener el enfoque del equipo.</a:t>
          </a:r>
          <a:endParaRPr lang="es-CL" sz="1600" b="0" i="0" kern="1200" dirty="0"/>
        </a:p>
      </dsp:txBody>
      <dsp:txXfrm>
        <a:off x="5289700" y="1748752"/>
        <a:ext cx="2248593" cy="217575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51EC27-EDF7-4785-98C2-DFC30592CBCC}" type="datetimeFigureOut">
              <a:rPr lang="es-CL" smtClean="0"/>
              <a:t>09-12-2024</a:t>
            </a:fld>
            <a:endParaRPr lang="es-C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CDF529-DC46-4EF3-AA7A-0AA6F25C9EFE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5896999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ACEE5-7D82-4395-B42E-7107589AE532}" type="datetimeFigureOut">
              <a:rPr lang="es-CL" smtClean="0"/>
              <a:t>09-12-2024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91698-820F-4317-B9A4-6804D107699F}" type="slidenum">
              <a:rPr lang="es-CL" smtClean="0"/>
              <a:t>‹Nº›</a:t>
            </a:fld>
            <a:endParaRPr lang="es-CL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84582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ACEE5-7D82-4395-B42E-7107589AE532}" type="datetimeFigureOut">
              <a:rPr lang="es-CL" smtClean="0"/>
              <a:t>09-12-2024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91698-820F-4317-B9A4-6804D107699F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339628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2302"/>
            <a:ext cx="1971675" cy="575989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2302"/>
            <a:ext cx="5800725" cy="5759898"/>
          </a:xfrm>
        </p:spPr>
        <p:txBody>
          <a:bodyPr vert="eaVert" lIns="45720" tIns="0" rIns="45720" bIns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ACEE5-7D82-4395-B42E-7107589AE532}" type="datetimeFigureOut">
              <a:rPr lang="es-CL" smtClean="0"/>
              <a:t>09-12-2024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91698-820F-4317-B9A4-6804D107699F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9362416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ACEE5-7D82-4395-B42E-7107589AE532}" type="datetimeFigureOut">
              <a:rPr lang="es-CL" smtClean="0"/>
              <a:t>09-12-2024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91698-820F-4317-B9A4-6804D107699F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890933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ACEE5-7D82-4395-B42E-7107589AE532}" type="datetimeFigureOut">
              <a:rPr lang="es-CL" smtClean="0"/>
              <a:t>09-12-2024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91698-820F-4317-B9A4-6804D107699F}" type="slidenum">
              <a:rPr lang="es-CL" smtClean="0"/>
              <a:t>‹Nº›</a:t>
            </a:fld>
            <a:endParaRPr lang="es-CL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79631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4"/>
            <a:ext cx="3703320" cy="402336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5"/>
            <a:ext cx="3703320" cy="402336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ACEE5-7D82-4395-B42E-7107589AE532}" type="datetimeFigureOut">
              <a:rPr lang="es-CL" smtClean="0"/>
              <a:t>09-12-2024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91698-820F-4317-B9A4-6804D107699F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0189235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4"/>
            <a:ext cx="3703320" cy="337820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37820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ACEE5-7D82-4395-B42E-7107589AE532}" type="datetimeFigureOut">
              <a:rPr lang="es-CL" smtClean="0"/>
              <a:t>09-12-2024</a:t>
            </a:fld>
            <a:endParaRPr lang="es-C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91698-820F-4317-B9A4-6804D107699F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6455306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ACEE5-7D82-4395-B42E-7107589AE532}" type="datetimeFigureOut">
              <a:rPr lang="es-CL" smtClean="0"/>
              <a:t>09-12-2024</a:t>
            </a:fld>
            <a:endParaRPr lang="es-C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91698-820F-4317-B9A4-6804D107699F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8773003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ACEE5-7D82-4395-B42E-7107589AE532}" type="datetimeFigureOut">
              <a:rPr lang="es-CL" smtClean="0"/>
              <a:t>09-12-2024</a:t>
            </a:fld>
            <a:endParaRPr lang="es-C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s-C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91698-820F-4317-B9A4-6804D107699F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9535971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0" y="731520"/>
            <a:ext cx="4869180" cy="525780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456ACEE5-7D82-4395-B42E-7107589AE532}" type="datetimeFigureOut">
              <a:rPr lang="es-CL" smtClean="0"/>
              <a:t>09-12-2024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8491698-820F-4317-B9A4-6804D107699F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6430777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5234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ACEE5-7D82-4395-B42E-7107589AE532}" type="datetimeFigureOut">
              <a:rPr lang="es-CL" smtClean="0"/>
              <a:t>09-12-2024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91698-820F-4317-B9A4-6804D107699F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5463601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914400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5"/>
            <a:ext cx="9144001" cy="65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456ACEE5-7D82-4395-B42E-7107589AE532}" type="datetimeFigureOut">
              <a:rPr lang="es-CL" smtClean="0"/>
              <a:t>09-12-2024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F8491698-820F-4317-B9A4-6804D107699F}" type="slidenum">
              <a:rPr lang="es-CL" smtClean="0"/>
              <a:t>‹Nº›</a:t>
            </a:fld>
            <a:endParaRPr lang="es-CL"/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737845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2345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34" r:id="rId1"/>
    <p:sldLayoutId id="2147484635" r:id="rId2"/>
    <p:sldLayoutId id="2147484636" r:id="rId3"/>
    <p:sldLayoutId id="2147484637" r:id="rId4"/>
    <p:sldLayoutId id="2147484638" r:id="rId5"/>
    <p:sldLayoutId id="2147484639" r:id="rId6"/>
    <p:sldLayoutId id="2147484640" r:id="rId7"/>
    <p:sldLayoutId id="2147484641" r:id="rId8"/>
    <p:sldLayoutId id="2147484642" r:id="rId9"/>
    <p:sldLayoutId id="2147484643" r:id="rId10"/>
    <p:sldLayoutId id="2147484644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1.png"/><Relationship Id="rId7" Type="http://schemas.openxmlformats.org/officeDocument/2006/relationships/image" Target="../media/image33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2.svg"/><Relationship Id="rId9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7.png"/><Relationship Id="rId5" Type="http://schemas.openxmlformats.org/officeDocument/2006/relationships/image" Target="../media/image3.jpeg"/><Relationship Id="rId4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.xml"/><Relationship Id="rId3" Type="http://schemas.openxmlformats.org/officeDocument/2006/relationships/image" Target="../media/image1.png"/><Relationship Id="rId7" Type="http://schemas.openxmlformats.org/officeDocument/2006/relationships/diagramQuickStyle" Target="../diagrams/quickStyle3.xm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3.xml"/><Relationship Id="rId5" Type="http://schemas.openxmlformats.org/officeDocument/2006/relationships/diagramData" Target="../diagrams/data3.xml"/><Relationship Id="rId4" Type="http://schemas.openxmlformats.org/officeDocument/2006/relationships/image" Target="../media/image2.svg"/><Relationship Id="rId9" Type="http://schemas.microsoft.com/office/2007/relationships/diagramDrawing" Target="../diagrams/drawing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2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4.xml"/><Relationship Id="rId13" Type="http://schemas.openxmlformats.org/officeDocument/2006/relationships/image" Target="../media/image42.svg"/><Relationship Id="rId3" Type="http://schemas.openxmlformats.org/officeDocument/2006/relationships/image" Target="../media/image1.png"/><Relationship Id="rId7" Type="http://schemas.openxmlformats.org/officeDocument/2006/relationships/diagramQuickStyle" Target="../diagrams/quickStyle4.xml"/><Relationship Id="rId12" Type="http://schemas.openxmlformats.org/officeDocument/2006/relationships/image" Target="../media/image4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4.xml"/><Relationship Id="rId11" Type="http://schemas.openxmlformats.org/officeDocument/2006/relationships/image" Target="../media/image40.svg"/><Relationship Id="rId5" Type="http://schemas.openxmlformats.org/officeDocument/2006/relationships/diagramData" Target="../diagrams/data4.xml"/><Relationship Id="rId15" Type="http://schemas.openxmlformats.org/officeDocument/2006/relationships/image" Target="../media/image44.svg"/><Relationship Id="rId10" Type="http://schemas.openxmlformats.org/officeDocument/2006/relationships/image" Target="../media/image39.png"/><Relationship Id="rId4" Type="http://schemas.openxmlformats.org/officeDocument/2006/relationships/image" Target="../media/image2.svg"/><Relationship Id="rId9" Type="http://schemas.microsoft.com/office/2007/relationships/diagramDrawing" Target="../diagrams/drawing4.xml"/><Relationship Id="rId14" Type="http://schemas.openxmlformats.org/officeDocument/2006/relationships/image" Target="../media/image4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2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6.png"/><Relationship Id="rId4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.svg"/><Relationship Id="rId7" Type="http://schemas.openxmlformats.org/officeDocument/2006/relationships/image" Target="../media/image4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11" Type="http://schemas.openxmlformats.org/officeDocument/2006/relationships/image" Target="../media/image52.png"/><Relationship Id="rId5" Type="http://schemas.openxmlformats.org/officeDocument/2006/relationships/image" Target="../media/image47.png"/><Relationship Id="rId10" Type="http://schemas.openxmlformats.org/officeDocument/2006/relationships/image" Target="../media/image51.png"/><Relationship Id="rId4" Type="http://schemas.openxmlformats.org/officeDocument/2006/relationships/image" Target="../media/image3.jpeg"/><Relationship Id="rId9" Type="http://schemas.openxmlformats.org/officeDocument/2006/relationships/image" Target="../media/image5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jpg"/><Relationship Id="rId3" Type="http://schemas.openxmlformats.org/officeDocument/2006/relationships/image" Target="../media/image2.svg"/><Relationship Id="rId7" Type="http://schemas.openxmlformats.org/officeDocument/2006/relationships/image" Target="../media/image55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jpg"/><Relationship Id="rId5" Type="http://schemas.openxmlformats.org/officeDocument/2006/relationships/image" Target="../media/image53.jpg"/><Relationship Id="rId4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5.xml"/><Relationship Id="rId3" Type="http://schemas.openxmlformats.org/officeDocument/2006/relationships/image" Target="../media/image1.png"/><Relationship Id="rId7" Type="http://schemas.openxmlformats.org/officeDocument/2006/relationships/diagramQuickStyle" Target="../diagrams/quickStyle5.xm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5.xml"/><Relationship Id="rId5" Type="http://schemas.openxmlformats.org/officeDocument/2006/relationships/diagramData" Target="../diagrams/data5.xml"/><Relationship Id="rId4" Type="http://schemas.openxmlformats.org/officeDocument/2006/relationships/image" Target="../media/image2.svg"/><Relationship Id="rId9" Type="http://schemas.microsoft.com/office/2007/relationships/diagramDrawing" Target="../diagrams/drawing5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diagramLayout" Target="../diagrams/layout6.xml"/><Relationship Id="rId7" Type="http://schemas.openxmlformats.org/officeDocument/2006/relationships/image" Target="../media/image3.jpeg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Relationship Id="rId9" Type="http://schemas.openxmlformats.org/officeDocument/2006/relationships/image" Target="../media/image2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2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2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3.jpe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0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2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1.jpeg"/><Relationship Id="rId4" Type="http://schemas.openxmlformats.org/officeDocument/2006/relationships/image" Target="../media/image2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image" Target="../media/image1.png"/><Relationship Id="rId7" Type="http://schemas.openxmlformats.org/officeDocument/2006/relationships/diagramLayout" Target="../diagrams/layout1.xm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5.xml"/><Relationship Id="rId6" Type="http://schemas.openxmlformats.org/officeDocument/2006/relationships/diagramData" Target="../diagrams/data1.xml"/><Relationship Id="rId5" Type="http://schemas.openxmlformats.org/officeDocument/2006/relationships/image" Target="../media/image12.png"/><Relationship Id="rId10" Type="http://schemas.microsoft.com/office/2007/relationships/diagramDrawing" Target="../diagrams/drawing1.xml"/><Relationship Id="rId4" Type="http://schemas.openxmlformats.org/officeDocument/2006/relationships/image" Target="../media/image2.svg"/><Relationship Id="rId9" Type="http://schemas.openxmlformats.org/officeDocument/2006/relationships/diagramColors" Target="../diagrams/colors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image" Target="../media/image1.png"/><Relationship Id="rId7" Type="http://schemas.openxmlformats.org/officeDocument/2006/relationships/diagramQuickStyle" Target="../diagrams/quickStyle2.xm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4" Type="http://schemas.openxmlformats.org/officeDocument/2006/relationships/image" Target="../media/image2.svg"/><Relationship Id="rId9" Type="http://schemas.microsoft.com/office/2007/relationships/diagramDrawing" Target="../diagrams/drawing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.png"/><Relationship Id="rId7" Type="http://schemas.openxmlformats.org/officeDocument/2006/relationships/image" Target="../media/image2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6E3F456-582E-8F20-94F4-E3C4F1610F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892168"/>
          </a:xfrm>
        </p:spPr>
        <p:txBody>
          <a:bodyPr>
            <a:normAutofit/>
          </a:bodyPr>
          <a:lstStyle/>
          <a:p>
            <a:r>
              <a:rPr lang="es-CL" sz="4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PROYECTO “</a:t>
            </a:r>
            <a:r>
              <a:rPr lang="es-ES" sz="4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SISTEMA DE GESTIÓN DE ÓPTICAS (SGO)”</a:t>
            </a:r>
            <a:endParaRPr lang="es-CL" sz="48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130" y="4953000"/>
            <a:ext cx="9141714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L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382669F-793B-3A1A-45DE-74B1760796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5038" y="5225240"/>
            <a:ext cx="7543800" cy="1143000"/>
          </a:xfrm>
        </p:spPr>
        <p:txBody>
          <a:bodyPr>
            <a:normAutofit/>
          </a:bodyPr>
          <a:lstStyle/>
          <a:p>
            <a:r>
              <a:rPr lang="es-CL" dirty="0">
                <a:solidFill>
                  <a:srgbClr val="FFFFFF"/>
                </a:solidFill>
              </a:rPr>
              <a:t>PRESENTACIÓN FINAL CAPSTONE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F3985C0-E548-44D2-B30E-F3E42DADE1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0" y="4906176"/>
            <a:ext cx="9141714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L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57E7C66-4FE5-5430-8892-EDDB14019EDB}"/>
              </a:ext>
            </a:extLst>
          </p:cNvPr>
          <p:cNvSpPr txBox="1"/>
          <p:nvPr/>
        </p:nvSpPr>
        <p:spPr>
          <a:xfrm>
            <a:off x="7213978" y="5646724"/>
            <a:ext cx="169664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L" sz="1000" dirty="0">
                <a:solidFill>
                  <a:schemeClr val="bg1"/>
                </a:solidFill>
                <a:latin typeface="+mj-lt"/>
              </a:rPr>
              <a:t>INTEGRANTES</a:t>
            </a:r>
          </a:p>
          <a:p>
            <a:pPr algn="r"/>
            <a:r>
              <a:rPr lang="es-CL" sz="1000" dirty="0">
                <a:solidFill>
                  <a:schemeClr val="bg1"/>
                </a:solidFill>
                <a:latin typeface="+mj-lt"/>
              </a:rPr>
              <a:t>DEREK NEEDHAM</a:t>
            </a:r>
          </a:p>
          <a:p>
            <a:pPr algn="r"/>
            <a:r>
              <a:rPr lang="es-CL" sz="1000" dirty="0">
                <a:solidFill>
                  <a:schemeClr val="bg1"/>
                </a:solidFill>
                <a:latin typeface="+mj-lt"/>
              </a:rPr>
              <a:t>RODRIGO VÁSQUEZ</a:t>
            </a:r>
          </a:p>
          <a:p>
            <a:pPr algn="r"/>
            <a:br>
              <a:rPr lang="es-CL" sz="1000" dirty="0">
                <a:solidFill>
                  <a:schemeClr val="bg1"/>
                </a:solidFill>
                <a:latin typeface="+mj-lt"/>
              </a:rPr>
            </a:br>
            <a:r>
              <a:rPr lang="es-CL" sz="1000" dirty="0">
                <a:solidFill>
                  <a:schemeClr val="bg1"/>
                </a:solidFill>
                <a:latin typeface="+mj-lt"/>
              </a:rPr>
              <a:t>DOCENTE</a:t>
            </a:r>
          </a:p>
          <a:p>
            <a:pPr algn="r"/>
            <a:r>
              <a:rPr lang="es-CL" sz="1000" dirty="0">
                <a:solidFill>
                  <a:schemeClr val="bg1"/>
                </a:solidFill>
                <a:latin typeface="+mj-lt"/>
              </a:rPr>
              <a:t>JORGE GÓMEZ F.</a:t>
            </a: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3E7C8B8E-89DD-2348-187C-C2B13C134020}"/>
              </a:ext>
            </a:extLst>
          </p:cNvPr>
          <p:cNvSpPr>
            <a:spLocks noChangeAspect="1"/>
          </p:cNvSpPr>
          <p:nvPr/>
        </p:nvSpPr>
        <p:spPr>
          <a:xfrm>
            <a:off x="138408" y="196128"/>
            <a:ext cx="4708478" cy="4320029"/>
          </a:xfrm>
          <a:custGeom>
            <a:avLst/>
            <a:gdLst/>
            <a:ahLst/>
            <a:cxnLst/>
            <a:rect l="l" t="t" r="r" b="b"/>
            <a:pathLst>
              <a:path w="4655933" h="4271819">
                <a:moveTo>
                  <a:pt x="0" y="0"/>
                </a:moveTo>
                <a:lnTo>
                  <a:pt x="4655933" y="0"/>
                </a:lnTo>
                <a:lnTo>
                  <a:pt x="4655933" y="4271818"/>
                </a:lnTo>
                <a:lnTo>
                  <a:pt x="0" y="4271818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>
              <a:alphaModFix amt="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7FA1760E-5ED7-DD29-FF98-E7832EC9DF31}"/>
              </a:ext>
            </a:extLst>
          </p:cNvPr>
          <p:cNvSpPr>
            <a:spLocks noChangeAspect="1"/>
          </p:cNvSpPr>
          <p:nvPr/>
        </p:nvSpPr>
        <p:spPr>
          <a:xfrm>
            <a:off x="5032780" y="1108040"/>
            <a:ext cx="3926455" cy="3602523"/>
          </a:xfrm>
          <a:custGeom>
            <a:avLst/>
            <a:gdLst/>
            <a:ahLst/>
            <a:cxnLst/>
            <a:rect l="l" t="t" r="r" b="b"/>
            <a:pathLst>
              <a:path w="4655933" h="4271819">
                <a:moveTo>
                  <a:pt x="0" y="0"/>
                </a:moveTo>
                <a:lnTo>
                  <a:pt x="4655933" y="0"/>
                </a:lnTo>
                <a:lnTo>
                  <a:pt x="4655933" y="4271818"/>
                </a:lnTo>
                <a:lnTo>
                  <a:pt x="0" y="4271818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>
              <a:alphaModFix amt="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pic>
        <p:nvPicPr>
          <p:cNvPr id="9" name="Picture 2" descr="EscuelaIT Duoc UC - Escuela de Informática y Telecomunicaciones Duoc UC - Duoc  UC | LinkedIn">
            <a:extLst>
              <a:ext uri="{FF2B5EF4-FFF2-40B4-BE49-F238E27FC236}">
                <a16:creationId xmlns:a16="http://schemas.microsoft.com/office/drawing/2014/main" id="{8A62E3F4-BD36-ACC6-5C82-BE3EC86EE5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8904" y="102642"/>
            <a:ext cx="1516759" cy="379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71121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58ECA4-3107-AD34-CACC-BEDD1274DC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EscuelaIT Duoc UC - Escuela de Informática y Telecomunicaciones Duoc UC - Duoc  UC | LinkedIn">
            <a:extLst>
              <a:ext uri="{FF2B5EF4-FFF2-40B4-BE49-F238E27FC236}">
                <a16:creationId xmlns:a16="http://schemas.microsoft.com/office/drawing/2014/main" id="{7B30DB81-8991-C9EC-5741-AB0A091E8F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8904" y="102642"/>
            <a:ext cx="1516759" cy="379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reeform 5">
            <a:extLst>
              <a:ext uri="{FF2B5EF4-FFF2-40B4-BE49-F238E27FC236}">
                <a16:creationId xmlns:a16="http://schemas.microsoft.com/office/drawing/2014/main" id="{FAC3AB39-103B-AC49-3583-495CEACB8D5A}"/>
              </a:ext>
            </a:extLst>
          </p:cNvPr>
          <p:cNvSpPr>
            <a:spLocks noChangeAspect="1"/>
          </p:cNvSpPr>
          <p:nvPr/>
        </p:nvSpPr>
        <p:spPr>
          <a:xfrm>
            <a:off x="3833446" y="133758"/>
            <a:ext cx="5087850" cy="4668103"/>
          </a:xfrm>
          <a:custGeom>
            <a:avLst/>
            <a:gdLst/>
            <a:ahLst/>
            <a:cxnLst/>
            <a:rect l="l" t="t" r="r" b="b"/>
            <a:pathLst>
              <a:path w="4655933" h="4271819">
                <a:moveTo>
                  <a:pt x="0" y="0"/>
                </a:moveTo>
                <a:lnTo>
                  <a:pt x="4655933" y="0"/>
                </a:lnTo>
                <a:lnTo>
                  <a:pt x="4655933" y="4271818"/>
                </a:lnTo>
                <a:lnTo>
                  <a:pt x="0" y="4271818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alphaModFix amt="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EFC48B7C-8789-C7C4-8234-D34ABAB6DB9D}"/>
              </a:ext>
            </a:extLst>
          </p:cNvPr>
          <p:cNvSpPr>
            <a:spLocks noChangeAspect="1"/>
          </p:cNvSpPr>
          <p:nvPr/>
        </p:nvSpPr>
        <p:spPr>
          <a:xfrm>
            <a:off x="0" y="1638370"/>
            <a:ext cx="3683977" cy="3380049"/>
          </a:xfrm>
          <a:custGeom>
            <a:avLst/>
            <a:gdLst/>
            <a:ahLst/>
            <a:cxnLst/>
            <a:rect l="l" t="t" r="r" b="b"/>
            <a:pathLst>
              <a:path w="4655933" h="4271819">
                <a:moveTo>
                  <a:pt x="0" y="0"/>
                </a:moveTo>
                <a:lnTo>
                  <a:pt x="4655933" y="0"/>
                </a:lnTo>
                <a:lnTo>
                  <a:pt x="4655933" y="4271818"/>
                </a:lnTo>
                <a:lnTo>
                  <a:pt x="0" y="4271818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alphaModFix amt="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EE09626-7FC5-57A0-D9A7-3F1F51AFD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HERRAMIENTAS DE</a:t>
            </a:r>
            <a:r>
              <a:rPr lang="es-ES" sz="4800" dirty="0"/>
              <a:t> TRABAJO UTILIZADAS</a:t>
            </a:r>
            <a:endParaRPr lang="es-CL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80D7F51-E2EA-3F63-EAC7-29510A0B30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60" y="2003533"/>
            <a:ext cx="7543801" cy="2951174"/>
          </a:xfrm>
        </p:spPr>
        <p:txBody>
          <a:bodyPr>
            <a:normAutofit fontScale="92500"/>
          </a:bodyPr>
          <a:lstStyle/>
          <a:p>
            <a:pPr algn="l">
              <a:lnSpc>
                <a:spcPct val="120000"/>
              </a:lnSpc>
              <a:buClrTx/>
              <a:buFont typeface="Arial" panose="020B0604020202020204" pitchFamily="34" charset="0"/>
              <a:buChar char="•"/>
            </a:pPr>
            <a:r>
              <a:rPr lang="es-ES" sz="2300" i="0" dirty="0">
                <a:solidFill>
                  <a:srgbClr val="0D0D0D"/>
                </a:solidFill>
                <a:effectLst/>
              </a:rPr>
              <a:t> Telegram: Comunicación del equipo y reuniones con el cliente.</a:t>
            </a:r>
          </a:p>
          <a:p>
            <a:pPr algn="l">
              <a:lnSpc>
                <a:spcPct val="120000"/>
              </a:lnSpc>
              <a:buClrTx/>
              <a:buFont typeface="Arial" panose="020B0604020202020204" pitchFamily="34" charset="0"/>
              <a:buChar char="•"/>
            </a:pPr>
            <a:r>
              <a:rPr lang="es-ES" sz="2300" i="0" dirty="0">
                <a:solidFill>
                  <a:srgbClr val="0D0D0D"/>
                </a:solidFill>
                <a:effectLst/>
              </a:rPr>
              <a:t> Microsoft </a:t>
            </a:r>
            <a:r>
              <a:rPr lang="es-ES" sz="2300" i="0" dirty="0" err="1">
                <a:solidFill>
                  <a:srgbClr val="0D0D0D"/>
                </a:solidFill>
                <a:effectLst/>
              </a:rPr>
              <a:t>Planner</a:t>
            </a:r>
            <a:r>
              <a:rPr lang="es-ES" sz="2300" i="0" dirty="0">
                <a:solidFill>
                  <a:srgbClr val="0D0D0D"/>
                </a:solidFill>
                <a:effectLst/>
              </a:rPr>
              <a:t>: Gestión de tareas y seguimiento del progreso.</a:t>
            </a:r>
          </a:p>
          <a:p>
            <a:pPr algn="l">
              <a:lnSpc>
                <a:spcPct val="120000"/>
              </a:lnSpc>
              <a:buClrTx/>
              <a:buFont typeface="Arial" panose="020B0604020202020204" pitchFamily="34" charset="0"/>
              <a:buChar char="•"/>
            </a:pPr>
            <a:r>
              <a:rPr lang="es-ES" sz="2300" i="0" dirty="0">
                <a:solidFill>
                  <a:srgbClr val="0D0D0D"/>
                </a:solidFill>
                <a:effectLst/>
              </a:rPr>
              <a:t> Microsoft </a:t>
            </a:r>
            <a:r>
              <a:rPr lang="es-ES" sz="2300" i="0" dirty="0" err="1">
                <a:solidFill>
                  <a:srgbClr val="0D0D0D"/>
                </a:solidFill>
                <a:effectLst/>
              </a:rPr>
              <a:t>Loop</a:t>
            </a:r>
            <a:r>
              <a:rPr lang="es-ES" sz="2300" i="0" dirty="0">
                <a:solidFill>
                  <a:srgbClr val="0D0D0D"/>
                </a:solidFill>
                <a:effectLst/>
              </a:rPr>
              <a:t>: Registro de apuntes y decisiones importantes.</a:t>
            </a:r>
          </a:p>
          <a:p>
            <a:pPr algn="l">
              <a:lnSpc>
                <a:spcPct val="120000"/>
              </a:lnSpc>
              <a:buClrTx/>
              <a:buFont typeface="Arial" panose="020B0604020202020204" pitchFamily="34" charset="0"/>
              <a:buChar char="•"/>
            </a:pPr>
            <a:r>
              <a:rPr lang="es-ES" sz="2300" i="0" dirty="0">
                <a:solidFill>
                  <a:srgbClr val="0D0D0D"/>
                </a:solidFill>
                <a:effectLst/>
              </a:rPr>
              <a:t> Visual Studio </a:t>
            </a:r>
            <a:r>
              <a:rPr lang="es-ES" sz="2300" i="0" dirty="0" err="1">
                <a:solidFill>
                  <a:srgbClr val="0D0D0D"/>
                </a:solidFill>
                <a:effectLst/>
              </a:rPr>
              <a:t>Code</a:t>
            </a:r>
            <a:r>
              <a:rPr lang="es-ES" sz="2300" i="0" dirty="0">
                <a:solidFill>
                  <a:srgbClr val="0D0D0D"/>
                </a:solidFill>
                <a:effectLst/>
              </a:rPr>
              <a:t>: Entorno de desarrollo.</a:t>
            </a:r>
          </a:p>
          <a:p>
            <a:pPr algn="l">
              <a:lnSpc>
                <a:spcPct val="120000"/>
              </a:lnSpc>
              <a:buClrTx/>
              <a:buFont typeface="Arial" panose="020B0604020202020204" pitchFamily="34" charset="0"/>
              <a:buChar char="•"/>
            </a:pPr>
            <a:r>
              <a:rPr lang="es-ES" sz="2300" i="0" dirty="0">
                <a:solidFill>
                  <a:srgbClr val="0D0D0D"/>
                </a:solidFill>
                <a:effectLst/>
              </a:rPr>
              <a:t> GitHub: Repositorio del código fuente del proyecto.</a:t>
            </a:r>
            <a:endParaRPr lang="es-CL" sz="2300" dirty="0"/>
          </a:p>
        </p:txBody>
      </p:sp>
      <p:sp>
        <p:nvSpPr>
          <p:cNvPr id="5" name="Subtítulo 2">
            <a:extLst>
              <a:ext uri="{FF2B5EF4-FFF2-40B4-BE49-F238E27FC236}">
                <a16:creationId xmlns:a16="http://schemas.microsoft.com/office/drawing/2014/main" id="{36F21872-6403-BE3F-A19C-C0C55D97C1A1}"/>
              </a:ext>
            </a:extLst>
          </p:cNvPr>
          <p:cNvSpPr txBox="1">
            <a:spLocks/>
          </p:cNvSpPr>
          <p:nvPr/>
        </p:nvSpPr>
        <p:spPr>
          <a:xfrm>
            <a:off x="188337" y="98846"/>
            <a:ext cx="4964747" cy="257272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1000" dirty="0">
                <a:solidFill>
                  <a:schemeClr val="tx1">
                    <a:alpha val="80000"/>
                  </a:schemeClr>
                </a:solidFill>
              </a:rPr>
              <a:t>PROYECTO “SISTEMA DE GESTIÓN DE ÓPTICAS (SGO)”</a:t>
            </a:r>
            <a:endParaRPr lang="es-CL" sz="1000" dirty="0">
              <a:solidFill>
                <a:schemeClr val="tx1">
                  <a:alpha val="80000"/>
                </a:schemeClr>
              </a:solidFill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AD1F16D4-83D4-DAD7-97B2-CA02E1ECD2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0" y="4911586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Microsoft Planner | Logopedia | Fandom">
            <a:extLst>
              <a:ext uri="{FF2B5EF4-FFF2-40B4-BE49-F238E27FC236}">
                <a16:creationId xmlns:a16="http://schemas.microsoft.com/office/drawing/2014/main" id="{A3FA1476-62E2-70EA-DAFB-762A65C052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0983" y="4911586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5F5E16A3-7F0F-7797-49B4-86EE4094A8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25" t="8092" r="8071" b="7902"/>
          <a:stretch/>
        </p:blipFill>
        <p:spPr bwMode="auto">
          <a:xfrm>
            <a:off x="4032000" y="4911586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Github Logo - Free social media icons">
            <a:extLst>
              <a:ext uri="{FF2B5EF4-FFF2-40B4-BE49-F238E27FC236}">
                <a16:creationId xmlns:a16="http://schemas.microsoft.com/office/drawing/2014/main" id="{321AD963-0CAF-EB69-4D77-2F95514CFF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7283" y="4911586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n 8" descr="Icono&#10;&#10;Descripción generada automáticamente">
            <a:extLst>
              <a:ext uri="{FF2B5EF4-FFF2-40B4-BE49-F238E27FC236}">
                <a16:creationId xmlns:a16="http://schemas.microsoft.com/office/drawing/2014/main" id="{5CB19770-A0CA-9FB9-55D0-98993574CA7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4743" y="4911586"/>
            <a:ext cx="1099796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2894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04550E-D37C-6B08-38A9-ABDEFC7277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>
            <a:extLst>
              <a:ext uri="{FF2B5EF4-FFF2-40B4-BE49-F238E27FC236}">
                <a16:creationId xmlns:a16="http://schemas.microsoft.com/office/drawing/2014/main" id="{EC1AC3CF-D128-6E94-28AF-8882540C5048}"/>
              </a:ext>
            </a:extLst>
          </p:cNvPr>
          <p:cNvSpPr>
            <a:spLocks noChangeAspect="1"/>
          </p:cNvSpPr>
          <p:nvPr/>
        </p:nvSpPr>
        <p:spPr>
          <a:xfrm>
            <a:off x="112909" y="0"/>
            <a:ext cx="4560537" cy="4184294"/>
          </a:xfrm>
          <a:custGeom>
            <a:avLst/>
            <a:gdLst/>
            <a:ahLst/>
            <a:cxnLst/>
            <a:rect l="l" t="t" r="r" b="b"/>
            <a:pathLst>
              <a:path w="4655933" h="4271819">
                <a:moveTo>
                  <a:pt x="0" y="0"/>
                </a:moveTo>
                <a:lnTo>
                  <a:pt x="4655933" y="0"/>
                </a:lnTo>
                <a:lnTo>
                  <a:pt x="4655933" y="4271818"/>
                </a:lnTo>
                <a:lnTo>
                  <a:pt x="0" y="4271818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>
              <a:alphaModFix amt="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6C84BD1-BAA4-3141-3553-334F7B73B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MICROSOFT PLANNER - GITHUB</a:t>
            </a:r>
            <a:endParaRPr lang="es-CL" dirty="0"/>
          </a:p>
        </p:txBody>
      </p:sp>
      <p:pic>
        <p:nvPicPr>
          <p:cNvPr id="15" name="Marcador de contenido 14">
            <a:extLst>
              <a:ext uri="{FF2B5EF4-FFF2-40B4-BE49-F238E27FC236}">
                <a16:creationId xmlns:a16="http://schemas.microsoft.com/office/drawing/2014/main" id="{715B76D3-70E5-3E20-3EC5-6985EF37144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4673446" y="1963303"/>
            <a:ext cx="3683307" cy="4022725"/>
          </a:xfrm>
          <a:ln w="38100">
            <a:solidFill>
              <a:srgbClr val="157BA3"/>
            </a:solidFill>
          </a:ln>
        </p:spPr>
      </p:pic>
      <p:pic>
        <p:nvPicPr>
          <p:cNvPr id="4" name="Picture 2" descr="EscuelaIT Duoc UC - Escuela de Informática y Telecomunicaciones Duoc UC - Duoc  UC | LinkedIn">
            <a:extLst>
              <a:ext uri="{FF2B5EF4-FFF2-40B4-BE49-F238E27FC236}">
                <a16:creationId xmlns:a16="http://schemas.microsoft.com/office/drawing/2014/main" id="{A2F29337-610B-15FA-8398-D1BBD39BF9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8904" y="102642"/>
            <a:ext cx="1516759" cy="379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ubtítulo 2">
            <a:extLst>
              <a:ext uri="{FF2B5EF4-FFF2-40B4-BE49-F238E27FC236}">
                <a16:creationId xmlns:a16="http://schemas.microsoft.com/office/drawing/2014/main" id="{BBF7009D-C50C-E551-AD27-313CD5180330}"/>
              </a:ext>
            </a:extLst>
          </p:cNvPr>
          <p:cNvSpPr txBox="1">
            <a:spLocks/>
          </p:cNvSpPr>
          <p:nvPr/>
        </p:nvSpPr>
        <p:spPr>
          <a:xfrm>
            <a:off x="188337" y="98846"/>
            <a:ext cx="4964747" cy="257272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1000" dirty="0">
                <a:solidFill>
                  <a:schemeClr val="tx1">
                    <a:alpha val="80000"/>
                  </a:schemeClr>
                </a:solidFill>
              </a:rPr>
              <a:t>PROYECTO “SISTEMA DE GESTIÓN DE ÓPTICAS (SGO)”</a:t>
            </a:r>
            <a:endParaRPr lang="es-CL" sz="1000" dirty="0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88431254-8D97-FF91-D176-78B6251E0CE1}"/>
              </a:ext>
            </a:extLst>
          </p:cNvPr>
          <p:cNvSpPr>
            <a:spLocks noChangeAspect="1"/>
          </p:cNvSpPr>
          <p:nvPr/>
        </p:nvSpPr>
        <p:spPr>
          <a:xfrm>
            <a:off x="4470555" y="665794"/>
            <a:ext cx="4293014" cy="3938839"/>
          </a:xfrm>
          <a:custGeom>
            <a:avLst/>
            <a:gdLst/>
            <a:ahLst/>
            <a:cxnLst/>
            <a:rect l="l" t="t" r="r" b="b"/>
            <a:pathLst>
              <a:path w="4655933" h="4271819">
                <a:moveTo>
                  <a:pt x="0" y="0"/>
                </a:moveTo>
                <a:lnTo>
                  <a:pt x="4655933" y="0"/>
                </a:lnTo>
                <a:lnTo>
                  <a:pt x="4655933" y="4271818"/>
                </a:lnTo>
                <a:lnTo>
                  <a:pt x="0" y="4271818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>
              <a:alphaModFix amt="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pic>
        <p:nvPicPr>
          <p:cNvPr id="18" name="Marcador de contenido 12">
            <a:extLst>
              <a:ext uri="{FF2B5EF4-FFF2-40B4-BE49-F238E27FC236}">
                <a16:creationId xmlns:a16="http://schemas.microsoft.com/office/drawing/2014/main" id="{BF221B3D-8B7E-E5C9-DA70-60397937187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6"/>
          <a:srcRect l="67666"/>
          <a:stretch/>
        </p:blipFill>
        <p:spPr>
          <a:xfrm>
            <a:off x="1268289" y="1963303"/>
            <a:ext cx="2811709" cy="4022725"/>
          </a:xfrm>
          <a:prstGeom prst="rect">
            <a:avLst/>
          </a:prstGeom>
          <a:ln w="38100">
            <a:solidFill>
              <a:srgbClr val="157BA3"/>
            </a:solidFill>
          </a:ln>
        </p:spPr>
      </p:pic>
    </p:spTree>
    <p:extLst>
      <p:ext uri="{BB962C8B-B14F-4D97-AF65-F5344CB8AC3E}">
        <p14:creationId xmlns:p14="http://schemas.microsoft.com/office/powerpoint/2010/main" val="42661387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9EF1B1-895C-9738-1FF9-98E6F4E59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4800" dirty="0"/>
              <a:t>CRONOGRAMA DEL PROYECTO</a:t>
            </a:r>
            <a:endParaRPr lang="es-CL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CBCE6B3-D774-16A0-9532-E558FC73DC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s-ES" sz="1800" dirty="0">
                <a:solidFill>
                  <a:schemeClr val="tx1"/>
                </a:solidFill>
              </a:rPr>
              <a:t> </a:t>
            </a:r>
            <a:r>
              <a:rPr lang="es-ES" cap="all" dirty="0">
                <a:solidFill>
                  <a:schemeClr val="tx2"/>
                </a:solidFill>
              </a:rPr>
              <a:t>Sprint 0: </a:t>
            </a:r>
            <a:r>
              <a:rPr lang="es-ES" dirty="0">
                <a:solidFill>
                  <a:schemeClr val="tx1"/>
                </a:solidFill>
              </a:rPr>
              <a:t>Planificación inicial, definición de roles y backlog</a:t>
            </a:r>
          </a:p>
          <a:p>
            <a:pPr>
              <a:lnSpc>
                <a:spcPct val="10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tx1"/>
                </a:solidFill>
              </a:rPr>
              <a:t> </a:t>
            </a:r>
            <a:r>
              <a:rPr lang="es-ES" cap="all" dirty="0">
                <a:solidFill>
                  <a:schemeClr val="tx2"/>
                </a:solidFill>
              </a:rPr>
              <a:t>Sprint 1:</a:t>
            </a:r>
            <a:r>
              <a:rPr lang="es-ES" dirty="0">
                <a:solidFill>
                  <a:schemeClr val="tx1"/>
                </a:solidFill>
              </a:rPr>
              <a:t> Gestión de clientes.</a:t>
            </a:r>
          </a:p>
          <a:p>
            <a:pPr>
              <a:lnSpc>
                <a:spcPct val="10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tx1"/>
                </a:solidFill>
              </a:rPr>
              <a:t> </a:t>
            </a:r>
            <a:r>
              <a:rPr lang="es-ES" cap="all" dirty="0">
                <a:solidFill>
                  <a:schemeClr val="tx2"/>
                </a:solidFill>
              </a:rPr>
              <a:t>Sprint 2: </a:t>
            </a:r>
            <a:r>
              <a:rPr lang="es-ES" dirty="0">
                <a:solidFill>
                  <a:schemeClr val="tx1"/>
                </a:solidFill>
              </a:rPr>
              <a:t>Gestión de recetas y órdenes de trabajo.</a:t>
            </a:r>
          </a:p>
          <a:p>
            <a:pPr>
              <a:lnSpc>
                <a:spcPct val="10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tx1"/>
                </a:solidFill>
              </a:rPr>
              <a:t> </a:t>
            </a:r>
            <a:r>
              <a:rPr lang="es-ES" cap="all" dirty="0">
                <a:solidFill>
                  <a:schemeClr val="tx2"/>
                </a:solidFill>
              </a:rPr>
              <a:t>Sprint 3:</a:t>
            </a:r>
            <a:r>
              <a:rPr lang="es-ES" dirty="0">
                <a:solidFill>
                  <a:schemeClr val="tx1"/>
                </a:solidFill>
              </a:rPr>
              <a:t> Gestión de usuarios, registro abonos, generación de certificados y notificaciones a clientes.</a:t>
            </a:r>
          </a:p>
          <a:p>
            <a:pPr>
              <a:lnSpc>
                <a:spcPct val="10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tx1"/>
                </a:solidFill>
              </a:rPr>
              <a:t> </a:t>
            </a:r>
            <a:r>
              <a:rPr lang="es-ES" cap="all" dirty="0">
                <a:solidFill>
                  <a:schemeClr val="tx2"/>
                </a:solidFill>
              </a:rPr>
              <a:t>Sprint Refinamiento: </a:t>
            </a:r>
            <a:r>
              <a:rPr lang="es-ES" dirty="0">
                <a:solidFill>
                  <a:schemeClr val="tx1"/>
                </a:solidFill>
              </a:rPr>
              <a:t>Correcciones y pruebas finales, cierre de proyecto</a:t>
            </a:r>
            <a:endParaRPr lang="es-CL" dirty="0">
              <a:solidFill>
                <a:schemeClr val="tx1"/>
              </a:solidFill>
            </a:endParaRPr>
          </a:p>
        </p:txBody>
      </p:sp>
      <p:pic>
        <p:nvPicPr>
          <p:cNvPr id="4" name="Picture 2" descr="EscuelaIT Duoc UC - Escuela de Informática y Telecomunicaciones Duoc UC - Duoc  UC | LinkedIn">
            <a:extLst>
              <a:ext uri="{FF2B5EF4-FFF2-40B4-BE49-F238E27FC236}">
                <a16:creationId xmlns:a16="http://schemas.microsoft.com/office/drawing/2014/main" id="{85C0BC94-E65F-67C2-A942-E0E774038C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8904" y="102642"/>
            <a:ext cx="1516759" cy="379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ubtítulo 2">
            <a:extLst>
              <a:ext uri="{FF2B5EF4-FFF2-40B4-BE49-F238E27FC236}">
                <a16:creationId xmlns:a16="http://schemas.microsoft.com/office/drawing/2014/main" id="{3E368C3F-9E86-B94B-2511-5BF250F8364D}"/>
              </a:ext>
            </a:extLst>
          </p:cNvPr>
          <p:cNvSpPr txBox="1">
            <a:spLocks/>
          </p:cNvSpPr>
          <p:nvPr/>
        </p:nvSpPr>
        <p:spPr>
          <a:xfrm>
            <a:off x="188337" y="98846"/>
            <a:ext cx="4964747" cy="257272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1000" dirty="0">
                <a:solidFill>
                  <a:schemeClr val="tx1">
                    <a:alpha val="80000"/>
                  </a:schemeClr>
                </a:solidFill>
              </a:rPr>
              <a:t>PROYECTO “SISTEMA DE GESTIÓN DE ÓPTICAS (SGO)”</a:t>
            </a:r>
            <a:endParaRPr lang="es-CL" sz="1000" dirty="0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CD29E511-E152-0A46-3A37-49A695B4D7AD}"/>
              </a:ext>
            </a:extLst>
          </p:cNvPr>
          <p:cNvSpPr>
            <a:spLocks noChangeAspect="1"/>
          </p:cNvSpPr>
          <p:nvPr/>
        </p:nvSpPr>
        <p:spPr>
          <a:xfrm>
            <a:off x="4832839" y="286604"/>
            <a:ext cx="3927197" cy="3603204"/>
          </a:xfrm>
          <a:custGeom>
            <a:avLst/>
            <a:gdLst/>
            <a:ahLst/>
            <a:cxnLst/>
            <a:rect l="l" t="t" r="r" b="b"/>
            <a:pathLst>
              <a:path w="4655933" h="4271819">
                <a:moveTo>
                  <a:pt x="0" y="0"/>
                </a:moveTo>
                <a:lnTo>
                  <a:pt x="4655933" y="0"/>
                </a:lnTo>
                <a:lnTo>
                  <a:pt x="4655933" y="4271818"/>
                </a:lnTo>
                <a:lnTo>
                  <a:pt x="0" y="4271818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alphaModFix amt="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0051AB41-225E-7F2E-B03B-3CE99806A37E}"/>
              </a:ext>
            </a:extLst>
          </p:cNvPr>
          <p:cNvSpPr>
            <a:spLocks noChangeAspect="1"/>
          </p:cNvSpPr>
          <p:nvPr/>
        </p:nvSpPr>
        <p:spPr>
          <a:xfrm>
            <a:off x="281477" y="1730521"/>
            <a:ext cx="4798576" cy="4402694"/>
          </a:xfrm>
          <a:custGeom>
            <a:avLst/>
            <a:gdLst/>
            <a:ahLst/>
            <a:cxnLst/>
            <a:rect l="l" t="t" r="r" b="b"/>
            <a:pathLst>
              <a:path w="4655933" h="4271819">
                <a:moveTo>
                  <a:pt x="0" y="0"/>
                </a:moveTo>
                <a:lnTo>
                  <a:pt x="4655933" y="0"/>
                </a:lnTo>
                <a:lnTo>
                  <a:pt x="4655933" y="4271818"/>
                </a:lnTo>
                <a:lnTo>
                  <a:pt x="0" y="4271818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alphaModFix amt="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graphicFrame>
        <p:nvGraphicFramePr>
          <p:cNvPr id="8" name="Diagrama 7">
            <a:extLst>
              <a:ext uri="{FF2B5EF4-FFF2-40B4-BE49-F238E27FC236}">
                <a16:creationId xmlns:a16="http://schemas.microsoft.com/office/drawing/2014/main" id="{3C06A9A8-8913-8FF3-F9AB-DDCD18B916F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49144394"/>
              </p:ext>
            </p:extLst>
          </p:nvPr>
        </p:nvGraphicFramePr>
        <p:xfrm>
          <a:off x="1106728" y="4400043"/>
          <a:ext cx="6976262" cy="20251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32196629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75F1F6-7B22-75CC-737A-7D81B22CC0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895EC8-D6CA-75F5-8AC0-5765E8D531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4800" dirty="0"/>
              <a:t>CRONOGRAMA DEL PROYECTO</a:t>
            </a:r>
            <a:endParaRPr lang="es-CL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4635EEB-086F-6B2E-D22D-0B5E3EB0BF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s-CL" sz="2400" cap="all" dirty="0">
                <a:solidFill>
                  <a:schemeClr val="tx2"/>
                </a:solidFill>
              </a:rPr>
              <a:t>ROADMAP</a:t>
            </a:r>
          </a:p>
          <a:p>
            <a:pPr marL="0" indent="0">
              <a:lnSpc>
                <a:spcPct val="100000"/>
              </a:lnSpc>
              <a:buClr>
                <a:schemeClr val="tx1"/>
              </a:buClr>
              <a:buNone/>
            </a:pPr>
            <a:endParaRPr lang="es-CL" sz="1600" dirty="0">
              <a:solidFill>
                <a:schemeClr val="tx1"/>
              </a:solidFill>
            </a:endParaRPr>
          </a:p>
        </p:txBody>
      </p:sp>
      <p:pic>
        <p:nvPicPr>
          <p:cNvPr id="4" name="Picture 2" descr="EscuelaIT Duoc UC - Escuela de Informática y Telecomunicaciones Duoc UC - Duoc  UC | LinkedIn">
            <a:extLst>
              <a:ext uri="{FF2B5EF4-FFF2-40B4-BE49-F238E27FC236}">
                <a16:creationId xmlns:a16="http://schemas.microsoft.com/office/drawing/2014/main" id="{6C124839-B23D-BF30-0B89-14C900588B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8904" y="102642"/>
            <a:ext cx="1516759" cy="379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ubtítulo 2">
            <a:extLst>
              <a:ext uri="{FF2B5EF4-FFF2-40B4-BE49-F238E27FC236}">
                <a16:creationId xmlns:a16="http://schemas.microsoft.com/office/drawing/2014/main" id="{FD6952F8-1D7C-6528-8B84-8FB6CAA55A92}"/>
              </a:ext>
            </a:extLst>
          </p:cNvPr>
          <p:cNvSpPr txBox="1">
            <a:spLocks/>
          </p:cNvSpPr>
          <p:nvPr/>
        </p:nvSpPr>
        <p:spPr>
          <a:xfrm>
            <a:off x="188337" y="98846"/>
            <a:ext cx="4964747" cy="257272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1000" dirty="0">
                <a:solidFill>
                  <a:schemeClr val="tx1">
                    <a:alpha val="80000"/>
                  </a:schemeClr>
                </a:solidFill>
              </a:rPr>
              <a:t>PROYECTO “SISTEMA DE GESTIÓN DE ÓPTICAS (SGO)”</a:t>
            </a:r>
            <a:endParaRPr lang="es-CL" sz="1000" dirty="0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8B8767A7-3AB0-AC78-86AF-B1FE0016253E}"/>
              </a:ext>
            </a:extLst>
          </p:cNvPr>
          <p:cNvSpPr>
            <a:spLocks noChangeAspect="1"/>
          </p:cNvSpPr>
          <p:nvPr/>
        </p:nvSpPr>
        <p:spPr>
          <a:xfrm>
            <a:off x="3867813" y="558874"/>
            <a:ext cx="5087850" cy="4668103"/>
          </a:xfrm>
          <a:custGeom>
            <a:avLst/>
            <a:gdLst/>
            <a:ahLst/>
            <a:cxnLst/>
            <a:rect l="l" t="t" r="r" b="b"/>
            <a:pathLst>
              <a:path w="4655933" h="4271819">
                <a:moveTo>
                  <a:pt x="0" y="0"/>
                </a:moveTo>
                <a:lnTo>
                  <a:pt x="4655933" y="0"/>
                </a:lnTo>
                <a:lnTo>
                  <a:pt x="4655933" y="4271818"/>
                </a:lnTo>
                <a:lnTo>
                  <a:pt x="0" y="4271818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alphaModFix amt="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F310FE5E-9860-345F-8D5F-32C1D03CF5C9}"/>
              </a:ext>
            </a:extLst>
          </p:cNvPr>
          <p:cNvSpPr>
            <a:spLocks noChangeAspect="1"/>
          </p:cNvSpPr>
          <p:nvPr/>
        </p:nvSpPr>
        <p:spPr>
          <a:xfrm>
            <a:off x="78224" y="175888"/>
            <a:ext cx="3639991" cy="3339692"/>
          </a:xfrm>
          <a:custGeom>
            <a:avLst/>
            <a:gdLst/>
            <a:ahLst/>
            <a:cxnLst/>
            <a:rect l="l" t="t" r="r" b="b"/>
            <a:pathLst>
              <a:path w="4655933" h="4271819">
                <a:moveTo>
                  <a:pt x="0" y="0"/>
                </a:moveTo>
                <a:lnTo>
                  <a:pt x="4655933" y="0"/>
                </a:lnTo>
                <a:lnTo>
                  <a:pt x="4655933" y="4271818"/>
                </a:lnTo>
                <a:lnTo>
                  <a:pt x="0" y="4271818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alphaModFix amt="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768E75E6-C962-EEC6-8996-4AC7F3A8BC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240" y="2452812"/>
            <a:ext cx="7739482" cy="3278941"/>
          </a:xfrm>
          <a:prstGeom prst="rect">
            <a:avLst/>
          </a:prstGeom>
          <a:ln w="38100">
            <a:solidFill>
              <a:srgbClr val="157BA3"/>
            </a:solidFill>
          </a:ln>
        </p:spPr>
      </p:pic>
    </p:spTree>
    <p:extLst>
      <p:ext uri="{BB962C8B-B14F-4D97-AF65-F5344CB8AC3E}">
        <p14:creationId xmlns:p14="http://schemas.microsoft.com/office/powerpoint/2010/main" val="15013392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EscuelaIT Duoc UC - Escuela de Informática y Telecomunicaciones Duoc UC - Duoc  UC | LinkedIn">
            <a:extLst>
              <a:ext uri="{FF2B5EF4-FFF2-40B4-BE49-F238E27FC236}">
                <a16:creationId xmlns:a16="http://schemas.microsoft.com/office/drawing/2014/main" id="{2F8D1B3F-4F08-9AE2-8DD4-49CFCA0551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8904" y="102642"/>
            <a:ext cx="1516759" cy="379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AAE04EC-8265-6DDD-74AF-6B2146C87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PATRÓN DE DISEÑO</a:t>
            </a:r>
            <a:endParaRPr lang="es-ES" dirty="0"/>
          </a:p>
        </p:txBody>
      </p:sp>
      <p:sp>
        <p:nvSpPr>
          <p:cNvPr id="4" name="Freeform 5">
            <a:extLst>
              <a:ext uri="{FF2B5EF4-FFF2-40B4-BE49-F238E27FC236}">
                <a16:creationId xmlns:a16="http://schemas.microsoft.com/office/drawing/2014/main" id="{820E52C7-9C4A-F15C-F100-A4A5D17D4055}"/>
              </a:ext>
            </a:extLst>
          </p:cNvPr>
          <p:cNvSpPr>
            <a:spLocks noChangeAspect="1"/>
          </p:cNvSpPr>
          <p:nvPr/>
        </p:nvSpPr>
        <p:spPr>
          <a:xfrm>
            <a:off x="5043924" y="286604"/>
            <a:ext cx="3639991" cy="3339692"/>
          </a:xfrm>
          <a:custGeom>
            <a:avLst/>
            <a:gdLst/>
            <a:ahLst/>
            <a:cxnLst/>
            <a:rect l="l" t="t" r="r" b="b"/>
            <a:pathLst>
              <a:path w="4655933" h="4271819">
                <a:moveTo>
                  <a:pt x="0" y="0"/>
                </a:moveTo>
                <a:lnTo>
                  <a:pt x="4655933" y="0"/>
                </a:lnTo>
                <a:lnTo>
                  <a:pt x="4655933" y="4271818"/>
                </a:lnTo>
                <a:lnTo>
                  <a:pt x="0" y="4271818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alphaModFix amt="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1B9F7B7A-ED44-A32F-303E-100A826443AE}"/>
              </a:ext>
            </a:extLst>
          </p:cNvPr>
          <p:cNvSpPr>
            <a:spLocks noChangeAspect="1"/>
          </p:cNvSpPr>
          <p:nvPr/>
        </p:nvSpPr>
        <p:spPr>
          <a:xfrm>
            <a:off x="210213" y="1384374"/>
            <a:ext cx="5087850" cy="4668103"/>
          </a:xfrm>
          <a:custGeom>
            <a:avLst/>
            <a:gdLst/>
            <a:ahLst/>
            <a:cxnLst/>
            <a:rect l="l" t="t" r="r" b="b"/>
            <a:pathLst>
              <a:path w="4655933" h="4271819">
                <a:moveTo>
                  <a:pt x="0" y="0"/>
                </a:moveTo>
                <a:lnTo>
                  <a:pt x="4655933" y="0"/>
                </a:lnTo>
                <a:lnTo>
                  <a:pt x="4655933" y="4271818"/>
                </a:lnTo>
                <a:lnTo>
                  <a:pt x="0" y="4271818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alphaModFix amt="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7" name="Subtítulo 2">
            <a:extLst>
              <a:ext uri="{FF2B5EF4-FFF2-40B4-BE49-F238E27FC236}">
                <a16:creationId xmlns:a16="http://schemas.microsoft.com/office/drawing/2014/main" id="{695D5212-BE41-354B-FB08-28F7F445CF36}"/>
              </a:ext>
            </a:extLst>
          </p:cNvPr>
          <p:cNvSpPr txBox="1">
            <a:spLocks/>
          </p:cNvSpPr>
          <p:nvPr/>
        </p:nvSpPr>
        <p:spPr>
          <a:xfrm>
            <a:off x="188337" y="98846"/>
            <a:ext cx="4964747" cy="257272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1000" dirty="0">
                <a:solidFill>
                  <a:schemeClr val="tx1">
                    <a:alpha val="80000"/>
                  </a:schemeClr>
                </a:solidFill>
              </a:rPr>
              <a:t>PROYECTO “SISTEMA DE GESTIÓN DE ÓPTICAS (SGO)”</a:t>
            </a:r>
            <a:endParaRPr lang="es-CL" sz="1000" dirty="0">
              <a:solidFill>
                <a:schemeClr val="tx1">
                  <a:alpha val="80000"/>
                </a:schemeClr>
              </a:solidFill>
            </a:endParaRPr>
          </a:p>
        </p:txBody>
      </p:sp>
      <p:graphicFrame>
        <p:nvGraphicFramePr>
          <p:cNvPr id="24" name="Marcador de contenido 23">
            <a:extLst>
              <a:ext uri="{FF2B5EF4-FFF2-40B4-BE49-F238E27FC236}">
                <a16:creationId xmlns:a16="http://schemas.microsoft.com/office/drawing/2014/main" id="{28EF721F-B01F-BA94-38DB-7E2B763A572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76507042"/>
              </p:ext>
            </p:extLst>
          </p:nvPr>
        </p:nvGraphicFramePr>
        <p:xfrm>
          <a:off x="5110193" y="2792465"/>
          <a:ext cx="3572509" cy="25841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27" name="Gráfico 26" descr="Base de datos contorno">
            <a:extLst>
              <a:ext uri="{FF2B5EF4-FFF2-40B4-BE49-F238E27FC236}">
                <a16:creationId xmlns:a16="http://schemas.microsoft.com/office/drawing/2014/main" id="{1C383057-44BA-BDC9-CA37-4ECD551969D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788353" y="4411298"/>
            <a:ext cx="428088" cy="428088"/>
          </a:xfrm>
          <a:prstGeom prst="rect">
            <a:avLst/>
          </a:prstGeom>
        </p:spPr>
      </p:pic>
      <p:pic>
        <p:nvPicPr>
          <p:cNvPr id="29" name="Gráfico 28" descr="Monitor con relleno sólido">
            <a:extLst>
              <a:ext uri="{FF2B5EF4-FFF2-40B4-BE49-F238E27FC236}">
                <a16:creationId xmlns:a16="http://schemas.microsoft.com/office/drawing/2014/main" id="{66BB3282-3ECC-2A8A-0838-CF82B8AB801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678034" y="2874723"/>
            <a:ext cx="436825" cy="436825"/>
          </a:xfrm>
          <a:prstGeom prst="rect">
            <a:avLst/>
          </a:prstGeom>
        </p:spPr>
      </p:pic>
      <p:pic>
        <p:nvPicPr>
          <p:cNvPr id="31" name="Gráfico 30" descr="Engranaje único contorno">
            <a:extLst>
              <a:ext uri="{FF2B5EF4-FFF2-40B4-BE49-F238E27FC236}">
                <a16:creationId xmlns:a16="http://schemas.microsoft.com/office/drawing/2014/main" id="{77BA3597-DD74-8197-4842-8A0FBDA1749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561348" y="4411298"/>
            <a:ext cx="436825" cy="436825"/>
          </a:xfrm>
          <a:prstGeom prst="rect">
            <a:avLst/>
          </a:prstGeom>
        </p:spPr>
      </p:pic>
      <p:sp>
        <p:nvSpPr>
          <p:cNvPr id="32" name="Marcador de texto 18">
            <a:extLst>
              <a:ext uri="{FF2B5EF4-FFF2-40B4-BE49-F238E27FC236}">
                <a16:creationId xmlns:a16="http://schemas.microsoft.com/office/drawing/2014/main" id="{1810611E-E7D1-A18B-D7E6-A49A56AECABB}"/>
              </a:ext>
            </a:extLst>
          </p:cNvPr>
          <p:cNvSpPr txBox="1">
            <a:spLocks/>
          </p:cNvSpPr>
          <p:nvPr/>
        </p:nvSpPr>
        <p:spPr>
          <a:xfrm>
            <a:off x="822959" y="2132930"/>
            <a:ext cx="4287233" cy="516148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300" cap="all" dirty="0">
                <a:solidFill>
                  <a:schemeClr val="tx2"/>
                </a:solidFill>
              </a:rPr>
              <a:t>Patrón arquitectónico MVT</a:t>
            </a:r>
          </a:p>
        </p:txBody>
      </p:sp>
      <p:sp>
        <p:nvSpPr>
          <p:cNvPr id="33" name="Marcador de contenido 2">
            <a:extLst>
              <a:ext uri="{FF2B5EF4-FFF2-40B4-BE49-F238E27FC236}">
                <a16:creationId xmlns:a16="http://schemas.microsoft.com/office/drawing/2014/main" id="{0676D7A8-C4F4-0E36-53AF-76B1BC941DFB}"/>
              </a:ext>
            </a:extLst>
          </p:cNvPr>
          <p:cNvSpPr txBox="1">
            <a:spLocks/>
          </p:cNvSpPr>
          <p:nvPr/>
        </p:nvSpPr>
        <p:spPr>
          <a:xfrm>
            <a:off x="822959" y="2611209"/>
            <a:ext cx="4220965" cy="3176189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  <a:buClrTx/>
              <a:buFont typeface="Arial" panose="020B0604020202020204" pitchFamily="34" charset="0"/>
              <a:buChar char="•"/>
            </a:pPr>
            <a:r>
              <a:rPr lang="es-ES" sz="1900" dirty="0" err="1">
                <a:solidFill>
                  <a:srgbClr val="0D0D0D"/>
                </a:solidFill>
              </a:rPr>
              <a:t>Model</a:t>
            </a:r>
            <a:r>
              <a:rPr lang="es-ES" sz="1900" dirty="0">
                <a:solidFill>
                  <a:srgbClr val="0D0D0D"/>
                </a:solidFill>
              </a:rPr>
              <a:t>: Maneja la estructura de datos y la lógica de acceso a la base de datos.</a:t>
            </a:r>
          </a:p>
          <a:p>
            <a:pPr lvl="1">
              <a:lnSpc>
                <a:spcPct val="100000"/>
              </a:lnSpc>
              <a:buClrTx/>
              <a:buFont typeface="Arial" panose="020B0604020202020204" pitchFamily="34" charset="0"/>
              <a:buChar char="•"/>
            </a:pPr>
            <a:r>
              <a:rPr lang="es-ES" sz="1900" dirty="0">
                <a:solidFill>
                  <a:srgbClr val="0D0D0D"/>
                </a:solidFill>
              </a:rPr>
              <a:t>View: Procesa las solicitudes, aplica la lógica de negocio e interactúa con </a:t>
            </a:r>
            <a:r>
              <a:rPr lang="es-ES" sz="1900" dirty="0" err="1">
                <a:solidFill>
                  <a:srgbClr val="0D0D0D"/>
                </a:solidFill>
              </a:rPr>
              <a:t>Model</a:t>
            </a:r>
            <a:r>
              <a:rPr lang="es-ES" sz="1900" dirty="0">
                <a:solidFill>
                  <a:srgbClr val="0D0D0D"/>
                </a:solidFill>
              </a:rPr>
              <a:t>.</a:t>
            </a:r>
          </a:p>
          <a:p>
            <a:pPr lvl="1">
              <a:lnSpc>
                <a:spcPct val="100000"/>
              </a:lnSpc>
              <a:buClrTx/>
              <a:buFont typeface="Arial" panose="020B0604020202020204" pitchFamily="34" charset="0"/>
              <a:buChar char="•"/>
            </a:pPr>
            <a:r>
              <a:rPr lang="es-ES" sz="1900" dirty="0" err="1">
                <a:solidFill>
                  <a:srgbClr val="0D0D0D"/>
                </a:solidFill>
              </a:rPr>
              <a:t>Template</a:t>
            </a:r>
            <a:r>
              <a:rPr lang="es-ES" sz="1900" dirty="0">
                <a:solidFill>
                  <a:srgbClr val="0D0D0D"/>
                </a:solidFill>
              </a:rPr>
              <a:t>: Define la presentación visual de los datos y genera la interfaz de usuario.</a:t>
            </a:r>
          </a:p>
          <a:p>
            <a:pPr marL="0" indent="0">
              <a:buFont typeface="Calibri" panose="020F0502020204030204" pitchFamily="34" charset="0"/>
              <a:buNone/>
            </a:pPr>
            <a:endParaRPr lang="es-ES" dirty="0">
              <a:solidFill>
                <a:srgbClr val="0D0D0D"/>
              </a:solidFill>
              <a:latin typeface="Segoe UI Variable Tex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6808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EscuelaIT Duoc UC - Escuela de Informática y Telecomunicaciones Duoc UC - Duoc  UC | LinkedIn">
            <a:extLst>
              <a:ext uri="{FF2B5EF4-FFF2-40B4-BE49-F238E27FC236}">
                <a16:creationId xmlns:a16="http://schemas.microsoft.com/office/drawing/2014/main" id="{9DA1219E-9012-3031-4D9F-A351A316BE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8904" y="102642"/>
            <a:ext cx="1516759" cy="379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reeform 5">
            <a:extLst>
              <a:ext uri="{FF2B5EF4-FFF2-40B4-BE49-F238E27FC236}">
                <a16:creationId xmlns:a16="http://schemas.microsoft.com/office/drawing/2014/main" id="{D785F2FF-9F9A-166F-6446-EC2E3FA8D987}"/>
              </a:ext>
            </a:extLst>
          </p:cNvPr>
          <p:cNvSpPr>
            <a:spLocks noChangeAspect="1"/>
          </p:cNvSpPr>
          <p:nvPr/>
        </p:nvSpPr>
        <p:spPr>
          <a:xfrm>
            <a:off x="3971576" y="98846"/>
            <a:ext cx="5087850" cy="4668103"/>
          </a:xfrm>
          <a:custGeom>
            <a:avLst/>
            <a:gdLst/>
            <a:ahLst/>
            <a:cxnLst/>
            <a:rect l="l" t="t" r="r" b="b"/>
            <a:pathLst>
              <a:path w="4655933" h="4271819">
                <a:moveTo>
                  <a:pt x="0" y="0"/>
                </a:moveTo>
                <a:lnTo>
                  <a:pt x="4655933" y="0"/>
                </a:lnTo>
                <a:lnTo>
                  <a:pt x="4655933" y="4271818"/>
                </a:lnTo>
                <a:lnTo>
                  <a:pt x="0" y="4271818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alphaModFix amt="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D3BA5D31-AEB3-3CB9-0198-78DE3CADDE45}"/>
              </a:ext>
            </a:extLst>
          </p:cNvPr>
          <p:cNvSpPr>
            <a:spLocks noChangeAspect="1"/>
          </p:cNvSpPr>
          <p:nvPr/>
        </p:nvSpPr>
        <p:spPr>
          <a:xfrm>
            <a:off x="105787" y="0"/>
            <a:ext cx="3639991" cy="3339692"/>
          </a:xfrm>
          <a:custGeom>
            <a:avLst/>
            <a:gdLst/>
            <a:ahLst/>
            <a:cxnLst/>
            <a:rect l="l" t="t" r="r" b="b"/>
            <a:pathLst>
              <a:path w="4655933" h="4271819">
                <a:moveTo>
                  <a:pt x="0" y="0"/>
                </a:moveTo>
                <a:lnTo>
                  <a:pt x="4655933" y="0"/>
                </a:lnTo>
                <a:lnTo>
                  <a:pt x="4655933" y="4271818"/>
                </a:lnTo>
                <a:lnTo>
                  <a:pt x="0" y="4271818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alphaModFix amt="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68D57DE-E330-F398-8DB0-9919763582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ARQUITECTURA DEL SISTEMA</a:t>
            </a:r>
          </a:p>
        </p:txBody>
      </p:sp>
      <p:sp>
        <p:nvSpPr>
          <p:cNvPr id="5" name="Subtítulo 2">
            <a:extLst>
              <a:ext uri="{FF2B5EF4-FFF2-40B4-BE49-F238E27FC236}">
                <a16:creationId xmlns:a16="http://schemas.microsoft.com/office/drawing/2014/main" id="{772B72A8-B4E9-B2FF-0823-8A4EF65D304E}"/>
              </a:ext>
            </a:extLst>
          </p:cNvPr>
          <p:cNvSpPr txBox="1">
            <a:spLocks/>
          </p:cNvSpPr>
          <p:nvPr/>
        </p:nvSpPr>
        <p:spPr>
          <a:xfrm>
            <a:off x="188337" y="98846"/>
            <a:ext cx="4964747" cy="257272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1000" dirty="0">
                <a:solidFill>
                  <a:schemeClr val="tx1">
                    <a:alpha val="80000"/>
                  </a:schemeClr>
                </a:solidFill>
              </a:rPr>
              <a:t>PROYECTO “SISTEMA DE GESTIÓN DE ÓPTICAS (SGO)”</a:t>
            </a:r>
            <a:endParaRPr lang="es-CL" sz="1000" dirty="0">
              <a:solidFill>
                <a:schemeClr val="tx1">
                  <a:alpha val="80000"/>
                </a:schemeClr>
              </a:solidFill>
            </a:endParaRPr>
          </a:p>
        </p:txBody>
      </p:sp>
      <p:pic>
        <p:nvPicPr>
          <p:cNvPr id="12" name="Marcador de contenido 11">
            <a:extLst>
              <a:ext uri="{FF2B5EF4-FFF2-40B4-BE49-F238E27FC236}">
                <a16:creationId xmlns:a16="http://schemas.microsoft.com/office/drawing/2014/main" id="{01FF0455-5981-8F65-B69C-896DB731FD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738214" y="1834189"/>
            <a:ext cx="7667571" cy="4506567"/>
          </a:xfrm>
          <a:ln w="38100">
            <a:solidFill>
              <a:srgbClr val="157BA3"/>
            </a:solidFill>
          </a:ln>
        </p:spPr>
      </p:pic>
    </p:spTree>
    <p:extLst>
      <p:ext uri="{BB962C8B-B14F-4D97-AF65-F5344CB8AC3E}">
        <p14:creationId xmlns:p14="http://schemas.microsoft.com/office/powerpoint/2010/main" val="27789092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F11EC2-8D36-0CD6-081D-80B1659198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MODELO DE DATOS</a:t>
            </a:r>
          </a:p>
        </p:txBody>
      </p:sp>
      <p:sp>
        <p:nvSpPr>
          <p:cNvPr id="4" name="Freeform 5">
            <a:extLst>
              <a:ext uri="{FF2B5EF4-FFF2-40B4-BE49-F238E27FC236}">
                <a16:creationId xmlns:a16="http://schemas.microsoft.com/office/drawing/2014/main" id="{9F6F111B-5205-DFD5-1C3B-B890E732CBDC}"/>
              </a:ext>
            </a:extLst>
          </p:cNvPr>
          <p:cNvSpPr>
            <a:spLocks noChangeAspect="1"/>
          </p:cNvSpPr>
          <p:nvPr/>
        </p:nvSpPr>
        <p:spPr>
          <a:xfrm>
            <a:off x="0" y="1639349"/>
            <a:ext cx="5087851" cy="4668103"/>
          </a:xfrm>
          <a:custGeom>
            <a:avLst/>
            <a:gdLst/>
            <a:ahLst/>
            <a:cxnLst/>
            <a:rect l="l" t="t" r="r" b="b"/>
            <a:pathLst>
              <a:path w="4655933" h="4271819">
                <a:moveTo>
                  <a:pt x="0" y="0"/>
                </a:moveTo>
                <a:lnTo>
                  <a:pt x="4655933" y="0"/>
                </a:lnTo>
                <a:lnTo>
                  <a:pt x="4655933" y="4271818"/>
                </a:lnTo>
                <a:lnTo>
                  <a:pt x="0" y="4271818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>
              <a:alphaModFix amt="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72872FDE-0BC0-7271-AC18-9BDD09A0285C}"/>
              </a:ext>
            </a:extLst>
          </p:cNvPr>
          <p:cNvSpPr>
            <a:spLocks noChangeAspect="1"/>
          </p:cNvSpPr>
          <p:nvPr/>
        </p:nvSpPr>
        <p:spPr>
          <a:xfrm>
            <a:off x="5112001" y="227482"/>
            <a:ext cx="3986513" cy="3657626"/>
          </a:xfrm>
          <a:custGeom>
            <a:avLst/>
            <a:gdLst/>
            <a:ahLst/>
            <a:cxnLst/>
            <a:rect l="l" t="t" r="r" b="b"/>
            <a:pathLst>
              <a:path w="4655933" h="4271819">
                <a:moveTo>
                  <a:pt x="0" y="0"/>
                </a:moveTo>
                <a:lnTo>
                  <a:pt x="4655933" y="0"/>
                </a:lnTo>
                <a:lnTo>
                  <a:pt x="4655933" y="4271818"/>
                </a:lnTo>
                <a:lnTo>
                  <a:pt x="0" y="4271818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>
              <a:alphaModFix amt="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pic>
        <p:nvPicPr>
          <p:cNvPr id="8" name="Picture 2" descr="EscuelaIT Duoc UC - Escuela de Informática y Telecomunicaciones Duoc UC - Duoc  UC | LinkedIn">
            <a:extLst>
              <a:ext uri="{FF2B5EF4-FFF2-40B4-BE49-F238E27FC236}">
                <a16:creationId xmlns:a16="http://schemas.microsoft.com/office/drawing/2014/main" id="{581F81B7-1BB5-8BD7-56FC-D7B877179D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8904" y="102642"/>
            <a:ext cx="1516759" cy="379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ubtítulo 2">
            <a:extLst>
              <a:ext uri="{FF2B5EF4-FFF2-40B4-BE49-F238E27FC236}">
                <a16:creationId xmlns:a16="http://schemas.microsoft.com/office/drawing/2014/main" id="{5CE909FC-C30A-36CE-C6BD-85F149181681}"/>
              </a:ext>
            </a:extLst>
          </p:cNvPr>
          <p:cNvSpPr txBox="1">
            <a:spLocks/>
          </p:cNvSpPr>
          <p:nvPr/>
        </p:nvSpPr>
        <p:spPr>
          <a:xfrm>
            <a:off x="188337" y="98846"/>
            <a:ext cx="4964747" cy="257272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1000" dirty="0">
                <a:solidFill>
                  <a:schemeClr val="tx1">
                    <a:alpha val="80000"/>
                  </a:schemeClr>
                </a:solidFill>
              </a:rPr>
              <a:t>PROYECTO “SISTEMA DE GESTIÓN DE ÓPTICAS (SGO)”</a:t>
            </a:r>
            <a:endParaRPr lang="es-CL" sz="1000" dirty="0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10" name="Marcador de contenido 2">
            <a:extLst>
              <a:ext uri="{FF2B5EF4-FFF2-40B4-BE49-F238E27FC236}">
                <a16:creationId xmlns:a16="http://schemas.microsoft.com/office/drawing/2014/main" id="{A1A1AADE-0D75-C37C-8A1A-001DBE0D5AF1}"/>
              </a:ext>
            </a:extLst>
          </p:cNvPr>
          <p:cNvSpPr txBox="1">
            <a:spLocks/>
          </p:cNvSpPr>
          <p:nvPr/>
        </p:nvSpPr>
        <p:spPr>
          <a:xfrm>
            <a:off x="939058" y="2770219"/>
            <a:ext cx="7427701" cy="1970031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01168" lvl="1" indent="0">
              <a:lnSpc>
                <a:spcPct val="100000"/>
              </a:lnSpc>
              <a:buClrTx/>
              <a:buNone/>
            </a:pPr>
            <a:r>
              <a:rPr lang="es-ES" sz="1600" dirty="0">
                <a:solidFill>
                  <a:srgbClr val="0D0D0D"/>
                </a:solidFill>
              </a:rPr>
              <a:t>El diseño de la base de datos garantiza la integridad de la información y facilita la recuperación eficiente de datos.</a:t>
            </a:r>
          </a:p>
          <a:p>
            <a:pPr marL="201168" lvl="1" indent="0">
              <a:lnSpc>
                <a:spcPct val="100000"/>
              </a:lnSpc>
              <a:buClrTx/>
              <a:buNone/>
            </a:pPr>
            <a:r>
              <a:rPr lang="es-ES" sz="1600" dirty="0">
                <a:solidFill>
                  <a:srgbClr val="0D0D0D"/>
                </a:solidFill>
              </a:rPr>
              <a:t>Tablas principales:</a:t>
            </a:r>
          </a:p>
          <a:p>
            <a:pPr lvl="1">
              <a:lnSpc>
                <a:spcPct val="100000"/>
              </a:lnSpc>
              <a:buClrTx/>
              <a:buFont typeface="Arial" panose="020B0604020202020204" pitchFamily="34" charset="0"/>
              <a:buChar char="•"/>
            </a:pPr>
            <a:r>
              <a:rPr lang="es-ES" sz="1600" dirty="0">
                <a:solidFill>
                  <a:srgbClr val="0D0D0D"/>
                </a:solidFill>
              </a:rPr>
              <a:t>Cliente</a:t>
            </a:r>
          </a:p>
          <a:p>
            <a:pPr lvl="1">
              <a:lnSpc>
                <a:spcPct val="100000"/>
              </a:lnSpc>
              <a:buClrTx/>
              <a:buFont typeface="Arial" panose="020B0604020202020204" pitchFamily="34" charset="0"/>
              <a:buChar char="•"/>
            </a:pPr>
            <a:r>
              <a:rPr lang="es-ES" sz="1600" dirty="0">
                <a:solidFill>
                  <a:srgbClr val="0D0D0D"/>
                </a:solidFill>
              </a:rPr>
              <a:t>Receta</a:t>
            </a:r>
          </a:p>
          <a:p>
            <a:pPr lvl="1">
              <a:lnSpc>
                <a:spcPct val="100000"/>
              </a:lnSpc>
              <a:buClrTx/>
              <a:buFont typeface="Arial" panose="020B0604020202020204" pitchFamily="34" charset="0"/>
              <a:buChar char="•"/>
            </a:pPr>
            <a:r>
              <a:rPr lang="es-ES" sz="1600" dirty="0" err="1">
                <a:solidFill>
                  <a:srgbClr val="0D0D0D"/>
                </a:solidFill>
              </a:rPr>
              <a:t>OrdenTrabajo</a:t>
            </a:r>
            <a:endParaRPr lang="es-ES" sz="1600" dirty="0">
              <a:solidFill>
                <a:srgbClr val="0D0D0D"/>
              </a:solidFill>
            </a:endParaRPr>
          </a:p>
          <a:p>
            <a:pPr marL="0" indent="0">
              <a:buFont typeface="Calibri" panose="020F0502020204030204" pitchFamily="34" charset="0"/>
              <a:buNone/>
            </a:pPr>
            <a:endParaRPr lang="es-ES" dirty="0">
              <a:solidFill>
                <a:srgbClr val="0D0D0D"/>
              </a:solidFill>
              <a:latin typeface="Segoe UI Variable Tex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54347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674A78-39DA-719B-6DDC-38E06DC955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5">
            <a:extLst>
              <a:ext uri="{FF2B5EF4-FFF2-40B4-BE49-F238E27FC236}">
                <a16:creationId xmlns:a16="http://schemas.microsoft.com/office/drawing/2014/main" id="{61E5FE89-A77A-D46E-18C1-2971D5A439C9}"/>
              </a:ext>
            </a:extLst>
          </p:cNvPr>
          <p:cNvSpPr>
            <a:spLocks noChangeAspect="1"/>
          </p:cNvSpPr>
          <p:nvPr/>
        </p:nvSpPr>
        <p:spPr>
          <a:xfrm>
            <a:off x="118638" y="356118"/>
            <a:ext cx="3044863" cy="2793662"/>
          </a:xfrm>
          <a:custGeom>
            <a:avLst/>
            <a:gdLst/>
            <a:ahLst/>
            <a:cxnLst/>
            <a:rect l="l" t="t" r="r" b="b"/>
            <a:pathLst>
              <a:path w="4655933" h="4271819">
                <a:moveTo>
                  <a:pt x="0" y="0"/>
                </a:moveTo>
                <a:lnTo>
                  <a:pt x="4655933" y="0"/>
                </a:lnTo>
                <a:lnTo>
                  <a:pt x="4655933" y="4271818"/>
                </a:lnTo>
                <a:lnTo>
                  <a:pt x="0" y="4271818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>
              <a:alphaModFix amt="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038F7CD3-E5AE-10CC-FD03-A1E8F1804625}"/>
              </a:ext>
            </a:extLst>
          </p:cNvPr>
          <p:cNvSpPr>
            <a:spLocks noChangeAspect="1"/>
          </p:cNvSpPr>
          <p:nvPr/>
        </p:nvSpPr>
        <p:spPr>
          <a:xfrm>
            <a:off x="3291841" y="1049418"/>
            <a:ext cx="5806674" cy="5327624"/>
          </a:xfrm>
          <a:custGeom>
            <a:avLst/>
            <a:gdLst/>
            <a:ahLst/>
            <a:cxnLst/>
            <a:rect l="l" t="t" r="r" b="b"/>
            <a:pathLst>
              <a:path w="4655933" h="4271819">
                <a:moveTo>
                  <a:pt x="0" y="0"/>
                </a:moveTo>
                <a:lnTo>
                  <a:pt x="4655933" y="0"/>
                </a:lnTo>
                <a:lnTo>
                  <a:pt x="4655933" y="4271818"/>
                </a:lnTo>
                <a:lnTo>
                  <a:pt x="0" y="4271818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>
              <a:alphaModFix amt="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pic>
        <p:nvPicPr>
          <p:cNvPr id="8" name="Picture 2" descr="EscuelaIT Duoc UC - Escuela de Informática y Telecomunicaciones Duoc UC - Duoc  UC | LinkedIn">
            <a:extLst>
              <a:ext uri="{FF2B5EF4-FFF2-40B4-BE49-F238E27FC236}">
                <a16:creationId xmlns:a16="http://schemas.microsoft.com/office/drawing/2014/main" id="{54EF7454-B318-8109-98E8-0722D2D46F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8904" y="102642"/>
            <a:ext cx="1516759" cy="379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ubtítulo 2">
            <a:extLst>
              <a:ext uri="{FF2B5EF4-FFF2-40B4-BE49-F238E27FC236}">
                <a16:creationId xmlns:a16="http://schemas.microsoft.com/office/drawing/2014/main" id="{23A0271F-54EC-5006-6E7F-C8466080B8C2}"/>
              </a:ext>
            </a:extLst>
          </p:cNvPr>
          <p:cNvSpPr txBox="1">
            <a:spLocks/>
          </p:cNvSpPr>
          <p:nvPr/>
        </p:nvSpPr>
        <p:spPr>
          <a:xfrm>
            <a:off x="188337" y="98846"/>
            <a:ext cx="4964747" cy="257272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1000" dirty="0">
                <a:solidFill>
                  <a:schemeClr val="tx1">
                    <a:alpha val="80000"/>
                  </a:schemeClr>
                </a:solidFill>
              </a:rPr>
              <a:t>PROYECTO “SISTEMA DE GESTIÓN DE ÓPTICAS (SGO)”</a:t>
            </a:r>
            <a:endParaRPr lang="es-CL" sz="1000" dirty="0">
              <a:solidFill>
                <a:schemeClr val="tx1">
                  <a:alpha val="80000"/>
                </a:schemeClr>
              </a:solidFill>
            </a:endParaRPr>
          </a:p>
        </p:txBody>
      </p:sp>
      <p:pic>
        <p:nvPicPr>
          <p:cNvPr id="12" name="Marcador de contenido 11">
            <a:extLst>
              <a:ext uri="{FF2B5EF4-FFF2-40B4-BE49-F238E27FC236}">
                <a16:creationId xmlns:a16="http://schemas.microsoft.com/office/drawing/2014/main" id="{773DFF8E-D818-4A9E-BB50-6C18171277B8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5"/>
          <a:stretch>
            <a:fillRect/>
          </a:stretch>
        </p:blipFill>
        <p:spPr>
          <a:xfrm>
            <a:off x="1309421" y="480958"/>
            <a:ext cx="6525158" cy="5658710"/>
          </a:xfrm>
          <a:ln w="38100">
            <a:solidFill>
              <a:srgbClr val="157BA3"/>
            </a:solidFill>
          </a:ln>
        </p:spPr>
      </p:pic>
    </p:spTree>
    <p:extLst>
      <p:ext uri="{BB962C8B-B14F-4D97-AF65-F5344CB8AC3E}">
        <p14:creationId xmlns:p14="http://schemas.microsoft.com/office/powerpoint/2010/main" val="175284084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5E2229-C6B3-3264-6A68-519A79FEFC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2A2376-5B8E-DF9F-5B2E-84B244CE1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TECNOLOGÍAS UTILIZADAS</a:t>
            </a:r>
          </a:p>
        </p:txBody>
      </p:sp>
      <p:sp>
        <p:nvSpPr>
          <p:cNvPr id="9" name="Marcador de contenido 8">
            <a:extLst>
              <a:ext uri="{FF2B5EF4-FFF2-40B4-BE49-F238E27FC236}">
                <a16:creationId xmlns:a16="http://schemas.microsoft.com/office/drawing/2014/main" id="{D6107FC0-3F22-80EB-2D2E-20F6B0F11E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59" y="2052000"/>
            <a:ext cx="7543801" cy="3817093"/>
          </a:xfrm>
        </p:spPr>
        <p:txBody>
          <a:bodyPr/>
          <a:lstStyle/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s-CL" dirty="0">
                <a:solidFill>
                  <a:schemeClr val="tx1"/>
                </a:solidFill>
              </a:rPr>
              <a:t> Infraestructura: Google Cloud </a:t>
            </a:r>
            <a:r>
              <a:rPr lang="es-CL" dirty="0" err="1">
                <a:solidFill>
                  <a:schemeClr val="tx1"/>
                </a:solidFill>
              </a:rPr>
              <a:t>Platfortm</a:t>
            </a:r>
            <a:endParaRPr lang="es-CL" dirty="0">
              <a:solidFill>
                <a:schemeClr val="tx1"/>
              </a:solidFill>
            </a:endParaRPr>
          </a:p>
          <a:p>
            <a:pPr>
              <a:buClrTx/>
              <a:buFont typeface="Arial" panose="020B0604020202020204" pitchFamily="34" charset="0"/>
              <a:buChar char="•"/>
            </a:pPr>
            <a:r>
              <a:rPr lang="es-CL" dirty="0">
                <a:solidFill>
                  <a:schemeClr val="tx1"/>
                </a:solidFill>
              </a:rPr>
              <a:t> </a:t>
            </a:r>
            <a:r>
              <a:rPr lang="es-CL" dirty="0" err="1">
                <a:solidFill>
                  <a:schemeClr val="tx1"/>
                </a:solidFill>
              </a:rPr>
              <a:t>Frontend</a:t>
            </a:r>
            <a:r>
              <a:rPr lang="es-CL" dirty="0">
                <a:solidFill>
                  <a:schemeClr val="tx1"/>
                </a:solidFill>
              </a:rPr>
              <a:t>: HTML, CSS, </a:t>
            </a:r>
            <a:r>
              <a:rPr lang="es-CL" dirty="0" err="1">
                <a:solidFill>
                  <a:schemeClr val="tx1"/>
                </a:solidFill>
              </a:rPr>
              <a:t>Boostrap</a:t>
            </a:r>
            <a:r>
              <a:rPr lang="es-CL" dirty="0">
                <a:solidFill>
                  <a:schemeClr val="tx1"/>
                </a:solidFill>
              </a:rPr>
              <a:t>.</a:t>
            </a:r>
          </a:p>
          <a:p>
            <a:pPr>
              <a:buClrTx/>
              <a:buFont typeface="Arial" panose="020B0604020202020204" pitchFamily="34" charset="0"/>
              <a:buChar char="•"/>
            </a:pPr>
            <a:r>
              <a:rPr lang="es-CL" dirty="0">
                <a:solidFill>
                  <a:schemeClr val="tx1"/>
                </a:solidFill>
              </a:rPr>
              <a:t> </a:t>
            </a:r>
            <a:r>
              <a:rPr lang="es-CL" dirty="0" err="1">
                <a:solidFill>
                  <a:schemeClr val="tx1"/>
                </a:solidFill>
              </a:rPr>
              <a:t>Backend</a:t>
            </a:r>
            <a:r>
              <a:rPr lang="es-CL" dirty="0">
                <a:solidFill>
                  <a:schemeClr val="tx1"/>
                </a:solidFill>
              </a:rPr>
              <a:t>: Django (Python).</a:t>
            </a:r>
          </a:p>
          <a:p>
            <a:pPr>
              <a:buClrTx/>
              <a:buFont typeface="Arial" panose="020B0604020202020204" pitchFamily="34" charset="0"/>
              <a:buChar char="•"/>
            </a:pPr>
            <a:r>
              <a:rPr lang="es-CL" dirty="0">
                <a:solidFill>
                  <a:schemeClr val="tx1"/>
                </a:solidFill>
              </a:rPr>
              <a:t> Base de datos: MySQL.</a:t>
            </a:r>
          </a:p>
        </p:txBody>
      </p:sp>
      <p:sp>
        <p:nvSpPr>
          <p:cNvPr id="4" name="Freeform 5">
            <a:extLst>
              <a:ext uri="{FF2B5EF4-FFF2-40B4-BE49-F238E27FC236}">
                <a16:creationId xmlns:a16="http://schemas.microsoft.com/office/drawing/2014/main" id="{5566B41E-986F-A51D-962D-CD4354AFF58F}"/>
              </a:ext>
            </a:extLst>
          </p:cNvPr>
          <p:cNvSpPr>
            <a:spLocks noChangeAspect="1"/>
          </p:cNvSpPr>
          <p:nvPr/>
        </p:nvSpPr>
        <p:spPr>
          <a:xfrm>
            <a:off x="354822" y="557873"/>
            <a:ext cx="3639991" cy="3339692"/>
          </a:xfrm>
          <a:custGeom>
            <a:avLst/>
            <a:gdLst/>
            <a:ahLst/>
            <a:cxnLst/>
            <a:rect l="l" t="t" r="r" b="b"/>
            <a:pathLst>
              <a:path w="4655933" h="4271819">
                <a:moveTo>
                  <a:pt x="0" y="0"/>
                </a:moveTo>
                <a:lnTo>
                  <a:pt x="4655933" y="0"/>
                </a:lnTo>
                <a:lnTo>
                  <a:pt x="4655933" y="4271818"/>
                </a:lnTo>
                <a:lnTo>
                  <a:pt x="0" y="4271818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>
              <a:alphaModFix amt="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C99FE9D3-FE6C-8A62-0753-53A79E1A0EED}"/>
              </a:ext>
            </a:extLst>
          </p:cNvPr>
          <p:cNvSpPr>
            <a:spLocks noChangeAspect="1"/>
          </p:cNvSpPr>
          <p:nvPr/>
        </p:nvSpPr>
        <p:spPr>
          <a:xfrm>
            <a:off x="3994813" y="1632024"/>
            <a:ext cx="5087850" cy="4668103"/>
          </a:xfrm>
          <a:custGeom>
            <a:avLst/>
            <a:gdLst/>
            <a:ahLst/>
            <a:cxnLst/>
            <a:rect l="l" t="t" r="r" b="b"/>
            <a:pathLst>
              <a:path w="4655933" h="4271819">
                <a:moveTo>
                  <a:pt x="0" y="0"/>
                </a:moveTo>
                <a:lnTo>
                  <a:pt x="4655933" y="0"/>
                </a:lnTo>
                <a:lnTo>
                  <a:pt x="4655933" y="4271818"/>
                </a:lnTo>
                <a:lnTo>
                  <a:pt x="0" y="4271818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>
              <a:alphaModFix amt="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pic>
        <p:nvPicPr>
          <p:cNvPr id="6" name="Picture 2" descr="EscuelaIT Duoc UC - Escuela de Informática y Telecomunicaciones Duoc UC - Duoc  UC | LinkedIn">
            <a:extLst>
              <a:ext uri="{FF2B5EF4-FFF2-40B4-BE49-F238E27FC236}">
                <a16:creationId xmlns:a16="http://schemas.microsoft.com/office/drawing/2014/main" id="{F52C501E-0A23-E041-3AB8-0F3552955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0904" y="102642"/>
            <a:ext cx="1516759" cy="379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ubtítulo 2">
            <a:extLst>
              <a:ext uri="{FF2B5EF4-FFF2-40B4-BE49-F238E27FC236}">
                <a16:creationId xmlns:a16="http://schemas.microsoft.com/office/drawing/2014/main" id="{902AE489-3ED3-E9B9-F38A-C9089817C72C}"/>
              </a:ext>
            </a:extLst>
          </p:cNvPr>
          <p:cNvSpPr txBox="1">
            <a:spLocks/>
          </p:cNvSpPr>
          <p:nvPr/>
        </p:nvSpPr>
        <p:spPr>
          <a:xfrm>
            <a:off x="188337" y="98846"/>
            <a:ext cx="4964747" cy="257272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1000" dirty="0">
                <a:solidFill>
                  <a:schemeClr val="tx1">
                    <a:alpha val="80000"/>
                  </a:schemeClr>
                </a:solidFill>
              </a:rPr>
              <a:t>PROYECTO “SISTEMA DE GESTIÓN DE ÓPTICAS (SGO)”</a:t>
            </a:r>
            <a:endParaRPr lang="es-CL" sz="1000" dirty="0">
              <a:solidFill>
                <a:schemeClr val="tx1">
                  <a:alpha val="80000"/>
                </a:schemeClr>
              </a:solidFill>
            </a:endParaRPr>
          </a:p>
        </p:txBody>
      </p:sp>
      <p:pic>
        <p:nvPicPr>
          <p:cNvPr id="6156" name="Picture 12">
            <a:extLst>
              <a:ext uri="{FF2B5EF4-FFF2-40B4-BE49-F238E27FC236}">
                <a16:creationId xmlns:a16="http://schemas.microsoft.com/office/drawing/2014/main" id="{AA7A6EF0-CD76-0341-0866-5728F39253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2518" y="4409013"/>
            <a:ext cx="991698" cy="991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8" name="Picture 14">
            <a:extLst>
              <a:ext uri="{FF2B5EF4-FFF2-40B4-BE49-F238E27FC236}">
                <a16:creationId xmlns:a16="http://schemas.microsoft.com/office/drawing/2014/main" id="{1C8CB93D-9F2E-2D04-7188-35AE9B087B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6852" y="4383613"/>
            <a:ext cx="991698" cy="991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>
            <a:extLst>
              <a:ext uri="{FF2B5EF4-FFF2-40B4-BE49-F238E27FC236}">
                <a16:creationId xmlns:a16="http://schemas.microsoft.com/office/drawing/2014/main" id="{C185018A-CBDF-2C2E-EEA7-1EA9F24CCB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4416" y="4399656"/>
            <a:ext cx="991698" cy="991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0" descr="gcp Vector Icons free download in SVG, PNG Format">
            <a:extLst>
              <a:ext uri="{FF2B5EF4-FFF2-40B4-BE49-F238E27FC236}">
                <a16:creationId xmlns:a16="http://schemas.microsoft.com/office/drawing/2014/main" id="{BBB2C06E-6C70-3FA1-ED6D-2AC6CD0AFF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957" y="4365755"/>
            <a:ext cx="990728" cy="990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82B535B5-8479-E2EB-D96D-370566A72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9146" y="4366109"/>
            <a:ext cx="991698" cy="991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>
            <a:extLst>
              <a:ext uri="{FF2B5EF4-FFF2-40B4-BE49-F238E27FC236}">
                <a16:creationId xmlns:a16="http://schemas.microsoft.com/office/drawing/2014/main" id="{DE3F9C24-1BFF-0B72-6737-4C1F5A19DB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6415" y="4327103"/>
            <a:ext cx="973396" cy="1112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8">
            <a:extLst>
              <a:ext uri="{FF2B5EF4-FFF2-40B4-BE49-F238E27FC236}">
                <a16:creationId xmlns:a16="http://schemas.microsoft.com/office/drawing/2014/main" id="{A12D1C9F-EA76-0FAB-8222-70D9CFA53A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4886" y="4498901"/>
            <a:ext cx="991698" cy="839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85764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41E170E-139B-A5DE-EDAA-DCDE84CB33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C5A6510-8D22-302D-D162-F77B300529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CD1CD5B-5AC5-EF8B-5E70-C24751E212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892168"/>
          </a:xfrm>
        </p:spPr>
        <p:txBody>
          <a:bodyPr>
            <a:normAutofit/>
          </a:bodyPr>
          <a:lstStyle/>
          <a:p>
            <a:r>
              <a:rPr lang="es-ES" sz="4800" dirty="0"/>
              <a:t>DEMOSTRACIÓN DEL RESULTADO DEL PROYECTO</a:t>
            </a:r>
            <a:endParaRPr lang="es-CL" sz="48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9526455-C282-39A4-087F-E7C8BBD5D1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130" y="4953000"/>
            <a:ext cx="9141714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L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4054090-CAFE-8B99-164E-CC2A6C3198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5038" y="5225240"/>
            <a:ext cx="7543800" cy="1143000"/>
          </a:xfrm>
        </p:spPr>
        <p:txBody>
          <a:bodyPr>
            <a:normAutofit/>
          </a:bodyPr>
          <a:lstStyle/>
          <a:p>
            <a:r>
              <a:rPr lang="es-CL" dirty="0">
                <a:solidFill>
                  <a:srgbClr val="FFFFFF"/>
                </a:solidFill>
              </a:rPr>
              <a:t>EXPOSICIÓN DEL SISTEMA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ADE1F81-2786-6AD0-DA3C-57C03719FB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0" y="4906176"/>
            <a:ext cx="9141714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L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7AF96F42-8641-B7CE-7288-B530EB910DD1}"/>
              </a:ext>
            </a:extLst>
          </p:cNvPr>
          <p:cNvSpPr>
            <a:spLocks noChangeAspect="1"/>
          </p:cNvSpPr>
          <p:nvPr/>
        </p:nvSpPr>
        <p:spPr>
          <a:xfrm>
            <a:off x="138408" y="196128"/>
            <a:ext cx="4708478" cy="4320029"/>
          </a:xfrm>
          <a:custGeom>
            <a:avLst/>
            <a:gdLst/>
            <a:ahLst/>
            <a:cxnLst/>
            <a:rect l="l" t="t" r="r" b="b"/>
            <a:pathLst>
              <a:path w="4655933" h="4271819">
                <a:moveTo>
                  <a:pt x="0" y="0"/>
                </a:moveTo>
                <a:lnTo>
                  <a:pt x="4655933" y="0"/>
                </a:lnTo>
                <a:lnTo>
                  <a:pt x="4655933" y="4271818"/>
                </a:lnTo>
                <a:lnTo>
                  <a:pt x="0" y="4271818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>
              <a:alphaModFix amt="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6D566C1F-4012-E6A1-03CD-26ABE801167A}"/>
              </a:ext>
            </a:extLst>
          </p:cNvPr>
          <p:cNvSpPr>
            <a:spLocks noChangeAspect="1"/>
          </p:cNvSpPr>
          <p:nvPr/>
        </p:nvSpPr>
        <p:spPr>
          <a:xfrm>
            <a:off x="5032780" y="1108040"/>
            <a:ext cx="3926455" cy="3602523"/>
          </a:xfrm>
          <a:custGeom>
            <a:avLst/>
            <a:gdLst/>
            <a:ahLst/>
            <a:cxnLst/>
            <a:rect l="l" t="t" r="r" b="b"/>
            <a:pathLst>
              <a:path w="4655933" h="4271819">
                <a:moveTo>
                  <a:pt x="0" y="0"/>
                </a:moveTo>
                <a:lnTo>
                  <a:pt x="4655933" y="0"/>
                </a:lnTo>
                <a:lnTo>
                  <a:pt x="4655933" y="4271818"/>
                </a:lnTo>
                <a:lnTo>
                  <a:pt x="0" y="4271818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>
              <a:alphaModFix amt="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pic>
        <p:nvPicPr>
          <p:cNvPr id="4" name="Picture 2" descr="EscuelaIT Duoc UC - Escuela de Informática y Telecomunicaciones Duoc UC - Duoc  UC | LinkedIn">
            <a:extLst>
              <a:ext uri="{FF2B5EF4-FFF2-40B4-BE49-F238E27FC236}">
                <a16:creationId xmlns:a16="http://schemas.microsoft.com/office/drawing/2014/main" id="{1A906A64-6851-FEC5-9344-FE6D34065B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8904" y="102642"/>
            <a:ext cx="1516759" cy="379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Subtítulo 2">
            <a:extLst>
              <a:ext uri="{FF2B5EF4-FFF2-40B4-BE49-F238E27FC236}">
                <a16:creationId xmlns:a16="http://schemas.microsoft.com/office/drawing/2014/main" id="{11B079EB-1987-CB85-9D33-2C7523CBC311}"/>
              </a:ext>
            </a:extLst>
          </p:cNvPr>
          <p:cNvSpPr txBox="1">
            <a:spLocks/>
          </p:cNvSpPr>
          <p:nvPr/>
        </p:nvSpPr>
        <p:spPr>
          <a:xfrm>
            <a:off x="188337" y="98846"/>
            <a:ext cx="4964747" cy="257272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1000" dirty="0">
                <a:solidFill>
                  <a:schemeClr val="tx1">
                    <a:alpha val="80000"/>
                  </a:schemeClr>
                </a:solidFill>
              </a:rPr>
              <a:t>PROYECTO “SISTEMA DE GESTIÓN DE ÓPTICAS (SGO)”</a:t>
            </a:r>
            <a:endParaRPr lang="es-CL" sz="1000" dirty="0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9590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5">
            <a:extLst>
              <a:ext uri="{FF2B5EF4-FFF2-40B4-BE49-F238E27FC236}">
                <a16:creationId xmlns:a16="http://schemas.microsoft.com/office/drawing/2014/main" id="{1DF680B1-201D-AE79-5573-FEE6EC4761D0}"/>
              </a:ext>
            </a:extLst>
          </p:cNvPr>
          <p:cNvSpPr>
            <a:spLocks noChangeAspect="1"/>
          </p:cNvSpPr>
          <p:nvPr/>
        </p:nvSpPr>
        <p:spPr>
          <a:xfrm>
            <a:off x="4103734" y="705802"/>
            <a:ext cx="4708478" cy="4320029"/>
          </a:xfrm>
          <a:custGeom>
            <a:avLst/>
            <a:gdLst/>
            <a:ahLst/>
            <a:cxnLst/>
            <a:rect l="l" t="t" r="r" b="b"/>
            <a:pathLst>
              <a:path w="4655933" h="4271819">
                <a:moveTo>
                  <a:pt x="0" y="0"/>
                </a:moveTo>
                <a:lnTo>
                  <a:pt x="4655933" y="0"/>
                </a:lnTo>
                <a:lnTo>
                  <a:pt x="4655933" y="4271818"/>
                </a:lnTo>
                <a:lnTo>
                  <a:pt x="0" y="4271818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>
              <a:alphaModFix amt="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3" name="Freeform 5">
            <a:extLst>
              <a:ext uri="{FF2B5EF4-FFF2-40B4-BE49-F238E27FC236}">
                <a16:creationId xmlns:a16="http://schemas.microsoft.com/office/drawing/2014/main" id="{95A6D071-425B-B5F0-D5F9-C207892697C9}"/>
              </a:ext>
            </a:extLst>
          </p:cNvPr>
          <p:cNvSpPr>
            <a:spLocks noChangeAspect="1"/>
          </p:cNvSpPr>
          <p:nvPr/>
        </p:nvSpPr>
        <p:spPr>
          <a:xfrm>
            <a:off x="331788" y="2156559"/>
            <a:ext cx="4031669" cy="3699057"/>
          </a:xfrm>
          <a:custGeom>
            <a:avLst/>
            <a:gdLst/>
            <a:ahLst/>
            <a:cxnLst/>
            <a:rect l="l" t="t" r="r" b="b"/>
            <a:pathLst>
              <a:path w="4655933" h="4271819">
                <a:moveTo>
                  <a:pt x="0" y="0"/>
                </a:moveTo>
                <a:lnTo>
                  <a:pt x="4655933" y="0"/>
                </a:lnTo>
                <a:lnTo>
                  <a:pt x="4655933" y="4271818"/>
                </a:lnTo>
                <a:lnTo>
                  <a:pt x="0" y="4271818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>
              <a:alphaModFix amt="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pic>
        <p:nvPicPr>
          <p:cNvPr id="4" name="Picture 2" descr="EscuelaIT Duoc UC - Escuela de Informática y Telecomunicaciones Duoc UC - Duoc  UC | LinkedIn">
            <a:extLst>
              <a:ext uri="{FF2B5EF4-FFF2-40B4-BE49-F238E27FC236}">
                <a16:creationId xmlns:a16="http://schemas.microsoft.com/office/drawing/2014/main" id="{D0DA14C8-8243-6708-AE61-A0BB40314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8904" y="102642"/>
            <a:ext cx="1516759" cy="379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Elipse 22">
            <a:extLst>
              <a:ext uri="{FF2B5EF4-FFF2-40B4-BE49-F238E27FC236}">
                <a16:creationId xmlns:a16="http://schemas.microsoft.com/office/drawing/2014/main" id="{DF4C5192-A26C-6E5B-EC6D-ABF836B5CF03}"/>
              </a:ext>
            </a:extLst>
          </p:cNvPr>
          <p:cNvSpPr>
            <a:spLocks noChangeAspect="1"/>
          </p:cNvSpPr>
          <p:nvPr/>
        </p:nvSpPr>
        <p:spPr>
          <a:xfrm>
            <a:off x="1893369" y="2137395"/>
            <a:ext cx="1941653" cy="1939971"/>
          </a:xfrm>
          <a:prstGeom prst="ellipse">
            <a:avLst/>
          </a:prstGeom>
          <a:blipFill dpi="0" rotWithShape="1">
            <a:blip r:embed="rId5"/>
            <a:srcRect/>
            <a:stretch>
              <a:fillRect l="-15000" t="-1000" r="-9000" b="-19000"/>
            </a:stretch>
          </a:blipFill>
          <a:ln w="38100">
            <a:solidFill>
              <a:srgbClr val="157BA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0797C9B0-CB33-0C2B-69D3-07D0A5E56517}"/>
              </a:ext>
            </a:extLst>
          </p:cNvPr>
          <p:cNvSpPr>
            <a:spLocks noChangeAspect="1"/>
          </p:cNvSpPr>
          <p:nvPr/>
        </p:nvSpPr>
        <p:spPr>
          <a:xfrm>
            <a:off x="5308980" y="2133366"/>
            <a:ext cx="1945686" cy="1944000"/>
          </a:xfrm>
          <a:prstGeom prst="ellipse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6781" t="-7692" r="-6781" b="-16742"/>
            </a:stretch>
          </a:blipFill>
          <a:ln w="38100">
            <a:solidFill>
              <a:srgbClr val="157BA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4F70A3E-BFFF-D3A2-968A-2A1A55C04E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L" sz="4400" dirty="0"/>
              <a:t>EQUIPO DE TRABAJO </a:t>
            </a:r>
            <a:br>
              <a:rPr lang="es-CL" sz="4400" dirty="0"/>
            </a:br>
            <a:r>
              <a:rPr lang="es-CL" sz="4400" dirty="0"/>
              <a:t>DUALFORCE I.T.</a:t>
            </a:r>
          </a:p>
        </p:txBody>
      </p:sp>
      <p:sp>
        <p:nvSpPr>
          <p:cNvPr id="5" name="Subtítulo 2">
            <a:extLst>
              <a:ext uri="{FF2B5EF4-FFF2-40B4-BE49-F238E27FC236}">
                <a16:creationId xmlns:a16="http://schemas.microsoft.com/office/drawing/2014/main" id="{3D1DA4E6-A67B-DD6C-CB7B-62ADBC928E44}"/>
              </a:ext>
            </a:extLst>
          </p:cNvPr>
          <p:cNvSpPr txBox="1">
            <a:spLocks/>
          </p:cNvSpPr>
          <p:nvPr/>
        </p:nvSpPr>
        <p:spPr>
          <a:xfrm>
            <a:off x="188337" y="98846"/>
            <a:ext cx="4964747" cy="257272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1000" dirty="0">
                <a:solidFill>
                  <a:schemeClr val="tx1">
                    <a:alpha val="80000"/>
                  </a:schemeClr>
                </a:solidFill>
              </a:rPr>
              <a:t>PROYECTO “SISTEMA DE GESTIÓN DE ÓPTICAS (SGO)”</a:t>
            </a:r>
            <a:endParaRPr lang="es-CL" sz="1000" dirty="0">
              <a:solidFill>
                <a:schemeClr val="tx1">
                  <a:alpha val="80000"/>
                </a:schemeClr>
              </a:solidFill>
            </a:endParaRPr>
          </a:p>
        </p:txBody>
      </p:sp>
      <p:graphicFrame>
        <p:nvGraphicFramePr>
          <p:cNvPr id="24" name="Tabla 23">
            <a:extLst>
              <a:ext uri="{FF2B5EF4-FFF2-40B4-BE49-F238E27FC236}">
                <a16:creationId xmlns:a16="http://schemas.microsoft.com/office/drawing/2014/main" id="{6B20A622-A60C-C8BA-798C-0A03E73B27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4485911"/>
              </p:ext>
            </p:extLst>
          </p:nvPr>
        </p:nvGraphicFramePr>
        <p:xfrm>
          <a:off x="1320728" y="4170293"/>
          <a:ext cx="3086933" cy="914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86933">
                  <a:extLst>
                    <a:ext uri="{9D8B030D-6E8A-4147-A177-3AD203B41FA5}">
                      <a16:colId xmlns:a16="http://schemas.microsoft.com/office/drawing/2014/main" val="23085257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CL" sz="1200" b="1" dirty="0"/>
                        <a:t>Derek Needham </a:t>
                      </a:r>
                    </a:p>
                    <a:p>
                      <a:pPr algn="ctr"/>
                      <a:r>
                        <a:rPr lang="es-ES" sz="1200" b="0" i="1" dirty="0"/>
                        <a:t>Scrum Master </a:t>
                      </a:r>
                      <a:endParaRPr lang="es-CL" sz="1200" b="0" i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705847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/>
                        <a:t>Responsable de la planificación, seguimiento y validación con el cliente.</a:t>
                      </a:r>
                      <a:endParaRPr lang="es-CL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5225083"/>
                  </a:ext>
                </a:extLst>
              </a:tr>
            </a:tbl>
          </a:graphicData>
        </a:graphic>
      </p:graphicFrame>
      <p:graphicFrame>
        <p:nvGraphicFramePr>
          <p:cNvPr id="26" name="Tabla 25">
            <a:extLst>
              <a:ext uri="{FF2B5EF4-FFF2-40B4-BE49-F238E27FC236}">
                <a16:creationId xmlns:a16="http://schemas.microsoft.com/office/drawing/2014/main" id="{EA65CAE1-4322-64D1-67FB-826D6CE13C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396286"/>
              </p:ext>
            </p:extLst>
          </p:nvPr>
        </p:nvGraphicFramePr>
        <p:xfrm>
          <a:off x="4738356" y="4170293"/>
          <a:ext cx="3086933" cy="914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86933">
                  <a:extLst>
                    <a:ext uri="{9D8B030D-6E8A-4147-A177-3AD203B41FA5}">
                      <a16:colId xmlns:a16="http://schemas.microsoft.com/office/drawing/2014/main" val="23085257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CL" sz="1200" b="1" dirty="0"/>
                        <a:t>Rodrigo Vásquez</a:t>
                      </a:r>
                      <a:br>
                        <a:rPr lang="es-CL" sz="1200" b="1" dirty="0"/>
                      </a:br>
                      <a:r>
                        <a:rPr lang="es-CL" sz="1200" b="0" i="1" dirty="0"/>
                        <a:t>Ingeniero Desarrollador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705847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/>
                        <a:t>Encargado del </a:t>
                      </a:r>
                      <a:r>
                        <a:rPr lang="es-ES" sz="1200" dirty="0" err="1"/>
                        <a:t>backend</a:t>
                      </a:r>
                      <a:r>
                        <a:rPr lang="es-ES" sz="1200" dirty="0"/>
                        <a:t>, </a:t>
                      </a:r>
                      <a:r>
                        <a:rPr lang="es-ES" sz="1200" dirty="0" err="1"/>
                        <a:t>frontend</a:t>
                      </a:r>
                      <a:r>
                        <a:rPr lang="es-ES" sz="1200" dirty="0"/>
                        <a:t> y pruebas del sistema.</a:t>
                      </a:r>
                      <a:endParaRPr lang="es-CL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5225083"/>
                  </a:ext>
                </a:extLst>
              </a:tr>
            </a:tbl>
          </a:graphicData>
        </a:graphic>
      </p:graphicFrame>
      <p:sp>
        <p:nvSpPr>
          <p:cNvPr id="27" name="CuadroTexto 26">
            <a:extLst>
              <a:ext uri="{FF2B5EF4-FFF2-40B4-BE49-F238E27FC236}">
                <a16:creationId xmlns:a16="http://schemas.microsoft.com/office/drawing/2014/main" id="{96107FD8-0F6D-AD2A-957E-228AEEE8398F}"/>
              </a:ext>
            </a:extLst>
          </p:cNvPr>
          <p:cNvSpPr txBox="1"/>
          <p:nvPr/>
        </p:nvSpPr>
        <p:spPr>
          <a:xfrm>
            <a:off x="1016537" y="5375515"/>
            <a:ext cx="7110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0" i="1" dirty="0">
                <a:solidFill>
                  <a:srgbClr val="0D0D0D"/>
                </a:solidFill>
                <a:effectLst/>
              </a:rPr>
              <a:t>"Un equipo multidisciplinario adaptado para la eficiencia."</a:t>
            </a:r>
            <a:endParaRPr lang="es-CL" i="1" dirty="0"/>
          </a:p>
        </p:txBody>
      </p:sp>
    </p:spTree>
    <p:extLst>
      <p:ext uri="{BB962C8B-B14F-4D97-AF65-F5344CB8AC3E}">
        <p14:creationId xmlns:p14="http://schemas.microsoft.com/office/powerpoint/2010/main" val="6868320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6C75730-FAB1-7AAC-172C-4F7B46D976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5">
            <a:extLst>
              <a:ext uri="{FF2B5EF4-FFF2-40B4-BE49-F238E27FC236}">
                <a16:creationId xmlns:a16="http://schemas.microsoft.com/office/drawing/2014/main" id="{9B783D5F-5891-3BAF-8695-A06ED61793EC}"/>
              </a:ext>
            </a:extLst>
          </p:cNvPr>
          <p:cNvSpPr>
            <a:spLocks noChangeAspect="1"/>
          </p:cNvSpPr>
          <p:nvPr/>
        </p:nvSpPr>
        <p:spPr>
          <a:xfrm>
            <a:off x="554413" y="290563"/>
            <a:ext cx="3485987" cy="3198394"/>
          </a:xfrm>
          <a:custGeom>
            <a:avLst/>
            <a:gdLst/>
            <a:ahLst/>
            <a:cxnLst/>
            <a:rect l="l" t="t" r="r" b="b"/>
            <a:pathLst>
              <a:path w="4655933" h="4271819">
                <a:moveTo>
                  <a:pt x="0" y="0"/>
                </a:moveTo>
                <a:lnTo>
                  <a:pt x="4655933" y="0"/>
                </a:lnTo>
                <a:lnTo>
                  <a:pt x="4655933" y="4271818"/>
                </a:lnTo>
                <a:lnTo>
                  <a:pt x="0" y="4271818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>
              <a:alphaModFix amt="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id="{4ED5A81A-EEA0-4B6F-44ED-4C147BCFFCE9}"/>
              </a:ext>
            </a:extLst>
          </p:cNvPr>
          <p:cNvSpPr>
            <a:spLocks noChangeAspect="1"/>
          </p:cNvSpPr>
          <p:nvPr/>
        </p:nvSpPr>
        <p:spPr>
          <a:xfrm>
            <a:off x="3736800" y="1565349"/>
            <a:ext cx="5054389" cy="4637403"/>
          </a:xfrm>
          <a:custGeom>
            <a:avLst/>
            <a:gdLst/>
            <a:ahLst/>
            <a:cxnLst/>
            <a:rect l="l" t="t" r="r" b="b"/>
            <a:pathLst>
              <a:path w="4655933" h="4271819">
                <a:moveTo>
                  <a:pt x="0" y="0"/>
                </a:moveTo>
                <a:lnTo>
                  <a:pt x="4655933" y="0"/>
                </a:lnTo>
                <a:lnTo>
                  <a:pt x="4655933" y="4271818"/>
                </a:lnTo>
                <a:lnTo>
                  <a:pt x="0" y="4271818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>
              <a:alphaModFix amt="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EB2C4DD-722E-8C3B-A6C4-8F418E21B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286603"/>
            <a:ext cx="7543800" cy="1450757"/>
          </a:xfrm>
        </p:spPr>
        <p:txBody>
          <a:bodyPr>
            <a:normAutofit/>
          </a:bodyPr>
          <a:lstStyle/>
          <a:p>
            <a:r>
              <a:rPr lang="es-CL" dirty="0"/>
              <a:t>ANTES Y DESPUÉS</a:t>
            </a:r>
          </a:p>
        </p:txBody>
      </p:sp>
      <p:pic>
        <p:nvPicPr>
          <p:cNvPr id="13" name="Picture 2" descr="EscuelaIT Duoc UC - Escuela de Informática y Telecomunicaciones Duoc UC - Duoc  UC | LinkedIn">
            <a:extLst>
              <a:ext uri="{FF2B5EF4-FFF2-40B4-BE49-F238E27FC236}">
                <a16:creationId xmlns:a16="http://schemas.microsoft.com/office/drawing/2014/main" id="{D19105B5-91E3-020D-DDC3-28A465D4AD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8904" y="102642"/>
            <a:ext cx="1516759" cy="379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Subtítulo 2">
            <a:extLst>
              <a:ext uri="{FF2B5EF4-FFF2-40B4-BE49-F238E27FC236}">
                <a16:creationId xmlns:a16="http://schemas.microsoft.com/office/drawing/2014/main" id="{165EA845-17C0-3223-F811-4A1671F558C3}"/>
              </a:ext>
            </a:extLst>
          </p:cNvPr>
          <p:cNvSpPr txBox="1">
            <a:spLocks/>
          </p:cNvSpPr>
          <p:nvPr/>
        </p:nvSpPr>
        <p:spPr>
          <a:xfrm>
            <a:off x="188337" y="98846"/>
            <a:ext cx="4964747" cy="257272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1000" dirty="0">
                <a:solidFill>
                  <a:schemeClr val="tx1">
                    <a:alpha val="80000"/>
                  </a:schemeClr>
                </a:solidFill>
              </a:rPr>
              <a:t>PROYECTO “SISTEMA DE GESTIÓN DE ÓPTICAS (SGO)”</a:t>
            </a:r>
            <a:endParaRPr lang="es-CL" sz="1000" dirty="0">
              <a:solidFill>
                <a:schemeClr val="tx1">
                  <a:alpha val="80000"/>
                </a:schemeClr>
              </a:solidFill>
            </a:endParaRPr>
          </a:p>
        </p:txBody>
      </p:sp>
      <p:pic>
        <p:nvPicPr>
          <p:cNvPr id="6" name="Marcador de contenido 5" descr="Interfaz de usuario gráfica, Sitio web&#10;&#10;Descripción generada automáticamente">
            <a:extLst>
              <a:ext uri="{FF2B5EF4-FFF2-40B4-BE49-F238E27FC236}">
                <a16:creationId xmlns:a16="http://schemas.microsoft.com/office/drawing/2014/main" id="{8D1317EF-B1EB-5F3B-D062-2D84379314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7030" y="4087679"/>
            <a:ext cx="3094673" cy="1695926"/>
          </a:xfrm>
          <a:ln w="38100">
            <a:solidFill>
              <a:srgbClr val="0099CC"/>
            </a:solidFill>
          </a:ln>
        </p:spPr>
      </p:pic>
      <p:pic>
        <p:nvPicPr>
          <p:cNvPr id="10" name="Imagen 9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A3399358-B1B9-37DE-1A45-5A040EA8408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2460" y="1966174"/>
            <a:ext cx="3191828" cy="1714500"/>
          </a:xfrm>
          <a:prstGeom prst="rect">
            <a:avLst/>
          </a:prstGeom>
          <a:ln w="38100">
            <a:solidFill>
              <a:srgbClr val="0099CC"/>
            </a:solidFill>
          </a:ln>
        </p:spPr>
      </p:pic>
      <p:pic>
        <p:nvPicPr>
          <p:cNvPr id="15" name="Imagen 14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1E6A6A67-305F-160D-010A-3301ED902AA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8795" y="4087679"/>
            <a:ext cx="3141821" cy="1700213"/>
          </a:xfrm>
          <a:prstGeom prst="rect">
            <a:avLst/>
          </a:prstGeom>
          <a:ln w="38100">
            <a:solidFill>
              <a:srgbClr val="0099CC"/>
            </a:solidFill>
          </a:ln>
        </p:spPr>
      </p:pic>
      <p:pic>
        <p:nvPicPr>
          <p:cNvPr id="19" name="Imagen 18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D4499E1E-33F8-6E04-1F71-1DA876E057F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7030" y="1984037"/>
            <a:ext cx="3077528" cy="1693069"/>
          </a:xfrm>
          <a:prstGeom prst="rect">
            <a:avLst/>
          </a:prstGeom>
          <a:ln w="38100">
            <a:solidFill>
              <a:srgbClr val="0099CC"/>
            </a:solidFill>
          </a:ln>
        </p:spPr>
      </p:pic>
    </p:spTree>
    <p:extLst>
      <p:ext uri="{BB962C8B-B14F-4D97-AF65-F5344CB8AC3E}">
        <p14:creationId xmlns:p14="http://schemas.microsoft.com/office/powerpoint/2010/main" val="29075162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EscuelaIT Duoc UC - Escuela de Informática y Telecomunicaciones Duoc UC - Duoc  UC | LinkedIn">
            <a:extLst>
              <a:ext uri="{FF2B5EF4-FFF2-40B4-BE49-F238E27FC236}">
                <a16:creationId xmlns:a16="http://schemas.microsoft.com/office/drawing/2014/main" id="{F1CFD6C8-03C8-DD46-4E92-32E5FFCD8B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8904" y="102642"/>
            <a:ext cx="1516759" cy="379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reeform 5">
            <a:extLst>
              <a:ext uri="{FF2B5EF4-FFF2-40B4-BE49-F238E27FC236}">
                <a16:creationId xmlns:a16="http://schemas.microsoft.com/office/drawing/2014/main" id="{74C9EF5C-4852-96F4-F1F5-A8CF888A6D06}"/>
              </a:ext>
            </a:extLst>
          </p:cNvPr>
          <p:cNvSpPr>
            <a:spLocks noChangeAspect="1"/>
          </p:cNvSpPr>
          <p:nvPr/>
        </p:nvSpPr>
        <p:spPr>
          <a:xfrm>
            <a:off x="331777" y="2782328"/>
            <a:ext cx="3485987" cy="3198394"/>
          </a:xfrm>
          <a:custGeom>
            <a:avLst/>
            <a:gdLst/>
            <a:ahLst/>
            <a:cxnLst/>
            <a:rect l="l" t="t" r="r" b="b"/>
            <a:pathLst>
              <a:path w="4655933" h="4271819">
                <a:moveTo>
                  <a:pt x="0" y="0"/>
                </a:moveTo>
                <a:lnTo>
                  <a:pt x="4655933" y="0"/>
                </a:lnTo>
                <a:lnTo>
                  <a:pt x="4655933" y="4271818"/>
                </a:lnTo>
                <a:lnTo>
                  <a:pt x="0" y="4271818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alphaModFix amt="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id="{2E0E98A1-48B5-F7F6-CB75-37F6B6A2F14B}"/>
              </a:ext>
            </a:extLst>
          </p:cNvPr>
          <p:cNvSpPr>
            <a:spLocks noChangeAspect="1"/>
          </p:cNvSpPr>
          <p:nvPr/>
        </p:nvSpPr>
        <p:spPr>
          <a:xfrm>
            <a:off x="3946756" y="98846"/>
            <a:ext cx="5054389" cy="4637403"/>
          </a:xfrm>
          <a:custGeom>
            <a:avLst/>
            <a:gdLst/>
            <a:ahLst/>
            <a:cxnLst/>
            <a:rect l="l" t="t" r="r" b="b"/>
            <a:pathLst>
              <a:path w="4655933" h="4271819">
                <a:moveTo>
                  <a:pt x="0" y="0"/>
                </a:moveTo>
                <a:lnTo>
                  <a:pt x="4655933" y="0"/>
                </a:lnTo>
                <a:lnTo>
                  <a:pt x="4655933" y="4271818"/>
                </a:lnTo>
                <a:lnTo>
                  <a:pt x="0" y="4271818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alphaModFix amt="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F24892E-1B4E-CD8D-ACD5-0E5239F6D4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286603"/>
            <a:ext cx="7543800" cy="1450757"/>
          </a:xfrm>
        </p:spPr>
        <p:txBody>
          <a:bodyPr>
            <a:normAutofit/>
          </a:bodyPr>
          <a:lstStyle/>
          <a:p>
            <a:r>
              <a:rPr lang="es-CL" dirty="0"/>
              <a:t>RESULTADOS OBTENIDOS</a:t>
            </a:r>
          </a:p>
        </p:txBody>
      </p:sp>
      <p:graphicFrame>
        <p:nvGraphicFramePr>
          <p:cNvPr id="8" name="Marcador de contenido 2">
            <a:extLst>
              <a:ext uri="{FF2B5EF4-FFF2-40B4-BE49-F238E27FC236}">
                <a16:creationId xmlns:a16="http://schemas.microsoft.com/office/drawing/2014/main" id="{B0D4B2EF-7549-092E-C47E-3D3E2FC678D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75604809"/>
              </p:ext>
            </p:extLst>
          </p:nvPr>
        </p:nvGraphicFramePr>
        <p:xfrm>
          <a:off x="822722" y="2098515"/>
          <a:ext cx="7543800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14" name="Subtítulo 2">
            <a:extLst>
              <a:ext uri="{FF2B5EF4-FFF2-40B4-BE49-F238E27FC236}">
                <a16:creationId xmlns:a16="http://schemas.microsoft.com/office/drawing/2014/main" id="{5CC12008-C11C-D390-2535-C8B52E0BB22E}"/>
              </a:ext>
            </a:extLst>
          </p:cNvPr>
          <p:cNvSpPr txBox="1">
            <a:spLocks/>
          </p:cNvSpPr>
          <p:nvPr/>
        </p:nvSpPr>
        <p:spPr>
          <a:xfrm>
            <a:off x="188337" y="98846"/>
            <a:ext cx="4964747" cy="257272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1000" dirty="0">
                <a:solidFill>
                  <a:schemeClr val="tx1">
                    <a:alpha val="80000"/>
                  </a:schemeClr>
                </a:solidFill>
              </a:rPr>
              <a:t>PROYECTO “SISTEMA DE GESTIÓN DE ÓPTICAS (SGO)”</a:t>
            </a:r>
            <a:endParaRPr lang="es-CL" sz="1000" dirty="0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47786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0287E58-BFA2-4780-8829-AAA140F4AF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95149" y="1737845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>
            <a:extLst>
              <a:ext uri="{FF2B5EF4-FFF2-40B4-BE49-F238E27FC236}">
                <a16:creationId xmlns:a16="http://schemas.microsoft.com/office/drawing/2014/main" id="{BE1B9C7E-041E-DEA9-4BB3-4E12DDE257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286603"/>
            <a:ext cx="7543800" cy="1450757"/>
          </a:xfrm>
        </p:spPr>
        <p:txBody>
          <a:bodyPr>
            <a:normAutofit/>
          </a:bodyPr>
          <a:lstStyle/>
          <a:p>
            <a:r>
              <a:rPr lang="es-ES" dirty="0"/>
              <a:t>IMPEDIMENT LOGS (OBSTÁCULOS) </a:t>
            </a:r>
            <a:endParaRPr lang="es-ES" dirty="0">
              <a:ea typeface="Calibri Light"/>
              <a:cs typeface="Calibri Light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FA44386-17EF-471B-BBDB-C20ACD5A26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" y="6334316"/>
            <a:ext cx="9143989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L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6C4828D-6EB3-42F1-B844-8F3B0D0E15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9144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L"/>
          </a:p>
        </p:txBody>
      </p:sp>
      <p:graphicFrame>
        <p:nvGraphicFramePr>
          <p:cNvPr id="9" name="Marcador de contenido 2">
            <a:extLst>
              <a:ext uri="{FF2B5EF4-FFF2-40B4-BE49-F238E27FC236}">
                <a16:creationId xmlns:a16="http://schemas.microsoft.com/office/drawing/2014/main" id="{14B975B6-B231-4862-3979-D5214D8FBA9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53770580"/>
              </p:ext>
            </p:extLst>
          </p:nvPr>
        </p:nvGraphicFramePr>
        <p:xfrm>
          <a:off x="822960" y="1991759"/>
          <a:ext cx="7543800" cy="40233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2" descr="EscuelaIT Duoc UC - Escuela de Informática y Telecomunicaciones Duoc UC - Duoc  UC | LinkedIn">
            <a:extLst>
              <a:ext uri="{FF2B5EF4-FFF2-40B4-BE49-F238E27FC236}">
                <a16:creationId xmlns:a16="http://schemas.microsoft.com/office/drawing/2014/main" id="{8954652A-50B7-2B8F-33EA-D9532C34E8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8904" y="102642"/>
            <a:ext cx="1516759" cy="379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ubtítulo 2">
            <a:extLst>
              <a:ext uri="{FF2B5EF4-FFF2-40B4-BE49-F238E27FC236}">
                <a16:creationId xmlns:a16="http://schemas.microsoft.com/office/drawing/2014/main" id="{96611B55-E50C-0489-1388-C7C485697EFF}"/>
              </a:ext>
            </a:extLst>
          </p:cNvPr>
          <p:cNvSpPr txBox="1">
            <a:spLocks/>
          </p:cNvSpPr>
          <p:nvPr/>
        </p:nvSpPr>
        <p:spPr>
          <a:xfrm>
            <a:off x="188337" y="98846"/>
            <a:ext cx="4964747" cy="257272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1000" dirty="0">
                <a:solidFill>
                  <a:schemeClr val="tx1">
                    <a:alpha val="80000"/>
                  </a:schemeClr>
                </a:solidFill>
              </a:rPr>
              <a:t>PROYECTO “SISTEMA DE GESTIÓN DE ÓPTICAS (SGO)”</a:t>
            </a:r>
            <a:endParaRPr lang="es-CL" sz="1000" dirty="0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D2F29ECE-6449-3F16-8788-DECC018EE6E2}"/>
              </a:ext>
            </a:extLst>
          </p:cNvPr>
          <p:cNvSpPr>
            <a:spLocks noChangeAspect="1"/>
          </p:cNvSpPr>
          <p:nvPr/>
        </p:nvSpPr>
        <p:spPr>
          <a:xfrm>
            <a:off x="526075" y="1880798"/>
            <a:ext cx="4627009" cy="4245282"/>
          </a:xfrm>
          <a:custGeom>
            <a:avLst/>
            <a:gdLst/>
            <a:ahLst/>
            <a:cxnLst/>
            <a:rect l="l" t="t" r="r" b="b"/>
            <a:pathLst>
              <a:path w="4655933" h="4271819">
                <a:moveTo>
                  <a:pt x="0" y="0"/>
                </a:moveTo>
                <a:lnTo>
                  <a:pt x="4655933" y="0"/>
                </a:lnTo>
                <a:lnTo>
                  <a:pt x="4655933" y="4271818"/>
                </a:lnTo>
                <a:lnTo>
                  <a:pt x="0" y="4271818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8">
              <a:alphaModFix amt="5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0" name="Freeform 5">
            <a:extLst>
              <a:ext uri="{FF2B5EF4-FFF2-40B4-BE49-F238E27FC236}">
                <a16:creationId xmlns:a16="http://schemas.microsoft.com/office/drawing/2014/main" id="{90910C00-64E1-3488-1FFF-B26CD54188CB}"/>
              </a:ext>
            </a:extLst>
          </p:cNvPr>
          <p:cNvSpPr>
            <a:spLocks noChangeAspect="1"/>
          </p:cNvSpPr>
          <p:nvPr/>
        </p:nvSpPr>
        <p:spPr>
          <a:xfrm>
            <a:off x="5153084" y="1646876"/>
            <a:ext cx="3702104" cy="3396681"/>
          </a:xfrm>
          <a:custGeom>
            <a:avLst/>
            <a:gdLst/>
            <a:ahLst/>
            <a:cxnLst/>
            <a:rect l="l" t="t" r="r" b="b"/>
            <a:pathLst>
              <a:path w="4655933" h="4271819">
                <a:moveTo>
                  <a:pt x="0" y="0"/>
                </a:moveTo>
                <a:lnTo>
                  <a:pt x="4655933" y="0"/>
                </a:lnTo>
                <a:lnTo>
                  <a:pt x="4655933" y="4271818"/>
                </a:lnTo>
                <a:lnTo>
                  <a:pt x="0" y="4271818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8">
              <a:alphaModFix amt="5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2046277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A89A78-FD17-EB16-BBB7-3FD8BB5067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/>
              <a:t>REFLEXIÓN FINAL</a:t>
            </a:r>
            <a:endParaRPr lang="es-CL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CDD8160-2A5F-7BB3-1A8A-B34822EBF7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59" y="1975104"/>
            <a:ext cx="5365700" cy="3893990"/>
          </a:xfrm>
        </p:spPr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s-ES" sz="2400" cap="all" dirty="0">
                <a:solidFill>
                  <a:schemeClr val="tx2"/>
                </a:solidFill>
              </a:rPr>
              <a:t>Sobre el Proyecto</a:t>
            </a:r>
          </a:p>
          <a:p>
            <a:pPr marL="450342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s-ES" sz="1800" b="0" i="0" dirty="0">
                <a:solidFill>
                  <a:srgbClr val="0D0D0D"/>
                </a:solidFill>
                <a:effectLst/>
              </a:rPr>
              <a:t>Demuestra la importancia de la digitalización en pymes.</a:t>
            </a:r>
          </a:p>
          <a:p>
            <a:pPr marL="450342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s-ES" sz="1800" b="0" i="0" dirty="0">
                <a:solidFill>
                  <a:srgbClr val="0D0D0D"/>
                </a:solidFill>
                <a:effectLst/>
              </a:rPr>
              <a:t>Solución funcional que mejora procesos y aporta valor.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sz="2400" cap="all" dirty="0">
                <a:solidFill>
                  <a:schemeClr val="tx2"/>
                </a:solidFill>
              </a:rPr>
              <a:t>Sobre Nosotros como Alumnos</a:t>
            </a:r>
          </a:p>
          <a:p>
            <a:pPr marL="450342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s-ES" sz="1800" b="0" i="0" dirty="0">
                <a:solidFill>
                  <a:srgbClr val="0D0D0D"/>
                </a:solidFill>
                <a:effectLst/>
              </a:rPr>
              <a:t>Fortalecimos habilidades técnicas y de gestión ágil.</a:t>
            </a:r>
          </a:p>
          <a:p>
            <a:pPr marL="450342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s-ES" sz="1800" b="0" i="0" dirty="0">
                <a:solidFill>
                  <a:srgbClr val="0D0D0D"/>
                </a:solidFill>
                <a:effectLst/>
              </a:rPr>
              <a:t>Aprendimos a colaborar y superar retos en equipo.</a:t>
            </a:r>
          </a:p>
          <a:p>
            <a:pPr marL="450342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s-ES" sz="1800" b="0" i="0" dirty="0">
                <a:solidFill>
                  <a:srgbClr val="0D0D0D"/>
                </a:solidFill>
                <a:effectLst/>
              </a:rPr>
              <a:t>Nos preparó para enfrentar desafíos reales con enfoque práctico.</a:t>
            </a:r>
          </a:p>
          <a:p>
            <a:endParaRPr lang="es-CL" dirty="0"/>
          </a:p>
        </p:txBody>
      </p:sp>
      <p:pic>
        <p:nvPicPr>
          <p:cNvPr id="4" name="Picture 2" descr="EscuelaIT Duoc UC - Escuela de Informática y Telecomunicaciones Duoc UC - Duoc  UC | LinkedIn">
            <a:extLst>
              <a:ext uri="{FF2B5EF4-FFF2-40B4-BE49-F238E27FC236}">
                <a16:creationId xmlns:a16="http://schemas.microsoft.com/office/drawing/2014/main" id="{97588324-7270-3B2D-5849-C8FAA7ABB6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8904" y="102642"/>
            <a:ext cx="1516759" cy="379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ubtítulo 2">
            <a:extLst>
              <a:ext uri="{FF2B5EF4-FFF2-40B4-BE49-F238E27FC236}">
                <a16:creationId xmlns:a16="http://schemas.microsoft.com/office/drawing/2014/main" id="{105B5743-A6C7-01DD-CB21-0FA105F92A59}"/>
              </a:ext>
            </a:extLst>
          </p:cNvPr>
          <p:cNvSpPr txBox="1">
            <a:spLocks/>
          </p:cNvSpPr>
          <p:nvPr/>
        </p:nvSpPr>
        <p:spPr>
          <a:xfrm>
            <a:off x="188337" y="98846"/>
            <a:ext cx="4964747" cy="257272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1000" dirty="0">
                <a:solidFill>
                  <a:schemeClr val="tx1">
                    <a:alpha val="80000"/>
                  </a:schemeClr>
                </a:solidFill>
              </a:rPr>
              <a:t>PROYECTO “SISTEMA DE GESTIÓN DE ÓPTICAS (SGO)”</a:t>
            </a:r>
            <a:endParaRPr lang="es-CL" sz="1000" dirty="0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18" name="Freeform 5">
            <a:extLst>
              <a:ext uri="{FF2B5EF4-FFF2-40B4-BE49-F238E27FC236}">
                <a16:creationId xmlns:a16="http://schemas.microsoft.com/office/drawing/2014/main" id="{5E006508-E3BC-5C32-AEE1-C5483BB8F371}"/>
              </a:ext>
            </a:extLst>
          </p:cNvPr>
          <p:cNvSpPr>
            <a:spLocks noChangeAspect="1"/>
          </p:cNvSpPr>
          <p:nvPr/>
        </p:nvSpPr>
        <p:spPr>
          <a:xfrm>
            <a:off x="4280747" y="1284382"/>
            <a:ext cx="4674916" cy="4289236"/>
          </a:xfrm>
          <a:custGeom>
            <a:avLst/>
            <a:gdLst/>
            <a:ahLst/>
            <a:cxnLst/>
            <a:rect l="l" t="t" r="r" b="b"/>
            <a:pathLst>
              <a:path w="4655933" h="4271819">
                <a:moveTo>
                  <a:pt x="0" y="0"/>
                </a:moveTo>
                <a:lnTo>
                  <a:pt x="4655933" y="0"/>
                </a:lnTo>
                <a:lnTo>
                  <a:pt x="4655933" y="4271818"/>
                </a:lnTo>
                <a:lnTo>
                  <a:pt x="0" y="4271818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alphaModFix amt="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pic>
        <p:nvPicPr>
          <p:cNvPr id="33" name="Imagen 32">
            <a:extLst>
              <a:ext uri="{FF2B5EF4-FFF2-40B4-BE49-F238E27FC236}">
                <a16:creationId xmlns:a16="http://schemas.microsoft.com/office/drawing/2014/main" id="{317AEC49-191D-AC12-0134-A6CF9EB724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2062" y="4022805"/>
            <a:ext cx="1698551" cy="1698551"/>
          </a:xfrm>
          <a:prstGeom prst="rect">
            <a:avLst/>
          </a:prstGeom>
        </p:spPr>
      </p:pic>
      <p:pic>
        <p:nvPicPr>
          <p:cNvPr id="37" name="Imagen 36">
            <a:extLst>
              <a:ext uri="{FF2B5EF4-FFF2-40B4-BE49-F238E27FC236}">
                <a16:creationId xmlns:a16="http://schemas.microsoft.com/office/drawing/2014/main" id="{B76A379A-E82D-2E23-E129-396EF0F3D0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63293" y="1845734"/>
            <a:ext cx="1950720" cy="1950720"/>
          </a:xfrm>
          <a:prstGeom prst="rect">
            <a:avLst/>
          </a:prstGeom>
        </p:spPr>
      </p:pic>
      <p:sp>
        <p:nvSpPr>
          <p:cNvPr id="5" name="Freeform 5">
            <a:extLst>
              <a:ext uri="{FF2B5EF4-FFF2-40B4-BE49-F238E27FC236}">
                <a16:creationId xmlns:a16="http://schemas.microsoft.com/office/drawing/2014/main" id="{70389CED-4DA2-D504-2436-217D6D107321}"/>
              </a:ext>
            </a:extLst>
          </p:cNvPr>
          <p:cNvSpPr>
            <a:spLocks noChangeAspect="1"/>
          </p:cNvSpPr>
          <p:nvPr/>
        </p:nvSpPr>
        <p:spPr>
          <a:xfrm>
            <a:off x="809832" y="481832"/>
            <a:ext cx="3064161" cy="2811368"/>
          </a:xfrm>
          <a:custGeom>
            <a:avLst/>
            <a:gdLst/>
            <a:ahLst/>
            <a:cxnLst/>
            <a:rect l="l" t="t" r="r" b="b"/>
            <a:pathLst>
              <a:path w="4655933" h="4271819">
                <a:moveTo>
                  <a:pt x="0" y="0"/>
                </a:moveTo>
                <a:lnTo>
                  <a:pt x="4655933" y="0"/>
                </a:lnTo>
                <a:lnTo>
                  <a:pt x="4655933" y="4271818"/>
                </a:lnTo>
                <a:lnTo>
                  <a:pt x="0" y="4271818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alphaModFix amt="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8786488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EscuelaIT Duoc UC - Escuela de Informática y Telecomunicaciones Duoc UC - Duoc  UC | LinkedIn">
            <a:extLst>
              <a:ext uri="{FF2B5EF4-FFF2-40B4-BE49-F238E27FC236}">
                <a16:creationId xmlns:a16="http://schemas.microsoft.com/office/drawing/2014/main" id="{0E9C2515-D14D-0D7F-B85B-3AB9B2EE86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278" y="3991120"/>
            <a:ext cx="3715746" cy="928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EscuelaIT Duoc UC - Escuela de Informática y Telecomunicaciones Duoc UC - Duoc  UC | LinkedIn">
            <a:extLst>
              <a:ext uri="{FF2B5EF4-FFF2-40B4-BE49-F238E27FC236}">
                <a16:creationId xmlns:a16="http://schemas.microsoft.com/office/drawing/2014/main" id="{79C7A84E-4124-E5CE-7714-009047F428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8904" y="102642"/>
            <a:ext cx="1516759" cy="379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51D9CFA8-A556-F171-4507-0274A4C4D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AGRADECIMIENTOS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599DF8F-7D60-C6A8-7404-49FAAE84D1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59" y="2100576"/>
            <a:ext cx="7543801" cy="3768517"/>
          </a:xfrm>
        </p:spPr>
        <p:txBody>
          <a:bodyPr/>
          <a:lstStyle/>
          <a:p>
            <a:pPr>
              <a:buClrTx/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tx1"/>
                </a:solidFill>
              </a:rPr>
              <a:t> Comisión evaluadora por su tiempo y atención.</a:t>
            </a:r>
          </a:p>
          <a:p>
            <a:pPr>
              <a:buClrTx/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tx1"/>
                </a:solidFill>
              </a:rPr>
              <a:t> Jorge Gómez por su guía durante el proyecto.</a:t>
            </a:r>
          </a:p>
          <a:p>
            <a:pPr>
              <a:buClrTx/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tx1"/>
                </a:solidFill>
              </a:rPr>
              <a:t> Óptica Cruz por confiar en nosotros.</a:t>
            </a:r>
            <a:endParaRPr lang="es-CL" dirty="0">
              <a:solidFill>
                <a:schemeClr val="tx1"/>
              </a:solidFill>
            </a:endParaRPr>
          </a:p>
        </p:txBody>
      </p:sp>
      <p:sp>
        <p:nvSpPr>
          <p:cNvPr id="4" name="Freeform 5">
            <a:extLst>
              <a:ext uri="{FF2B5EF4-FFF2-40B4-BE49-F238E27FC236}">
                <a16:creationId xmlns:a16="http://schemas.microsoft.com/office/drawing/2014/main" id="{DE78A174-7754-DB19-4BD0-A0CEA256DEE2}"/>
              </a:ext>
            </a:extLst>
          </p:cNvPr>
          <p:cNvSpPr>
            <a:spLocks noChangeAspect="1"/>
          </p:cNvSpPr>
          <p:nvPr/>
        </p:nvSpPr>
        <p:spPr>
          <a:xfrm>
            <a:off x="5070594" y="350104"/>
            <a:ext cx="3680128" cy="3376518"/>
          </a:xfrm>
          <a:custGeom>
            <a:avLst/>
            <a:gdLst/>
            <a:ahLst/>
            <a:cxnLst/>
            <a:rect l="l" t="t" r="r" b="b"/>
            <a:pathLst>
              <a:path w="4655933" h="4271819">
                <a:moveTo>
                  <a:pt x="0" y="0"/>
                </a:moveTo>
                <a:lnTo>
                  <a:pt x="4655933" y="0"/>
                </a:lnTo>
                <a:lnTo>
                  <a:pt x="4655933" y="4271818"/>
                </a:lnTo>
                <a:lnTo>
                  <a:pt x="0" y="4271818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alphaModFix amt="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AE08BC59-7D26-4AB2-62C0-213DE619BF2E}"/>
              </a:ext>
            </a:extLst>
          </p:cNvPr>
          <p:cNvSpPr>
            <a:spLocks noChangeAspect="1"/>
          </p:cNvSpPr>
          <p:nvPr/>
        </p:nvSpPr>
        <p:spPr>
          <a:xfrm>
            <a:off x="438997" y="1974863"/>
            <a:ext cx="4674916" cy="4289236"/>
          </a:xfrm>
          <a:custGeom>
            <a:avLst/>
            <a:gdLst/>
            <a:ahLst/>
            <a:cxnLst/>
            <a:rect l="l" t="t" r="r" b="b"/>
            <a:pathLst>
              <a:path w="4655933" h="4271819">
                <a:moveTo>
                  <a:pt x="0" y="0"/>
                </a:moveTo>
                <a:lnTo>
                  <a:pt x="4655933" y="0"/>
                </a:lnTo>
                <a:lnTo>
                  <a:pt x="4655933" y="4271818"/>
                </a:lnTo>
                <a:lnTo>
                  <a:pt x="0" y="4271818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alphaModFix amt="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7" name="Subtítulo 2">
            <a:extLst>
              <a:ext uri="{FF2B5EF4-FFF2-40B4-BE49-F238E27FC236}">
                <a16:creationId xmlns:a16="http://schemas.microsoft.com/office/drawing/2014/main" id="{5E6C46CF-B7AF-E90D-A6AA-B274D578713D}"/>
              </a:ext>
            </a:extLst>
          </p:cNvPr>
          <p:cNvSpPr txBox="1">
            <a:spLocks/>
          </p:cNvSpPr>
          <p:nvPr/>
        </p:nvSpPr>
        <p:spPr>
          <a:xfrm>
            <a:off x="188337" y="98846"/>
            <a:ext cx="4964747" cy="257272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1000" dirty="0">
                <a:solidFill>
                  <a:schemeClr val="tx1">
                    <a:alpha val="80000"/>
                  </a:schemeClr>
                </a:solidFill>
              </a:rPr>
              <a:t>PROYECTO “SISTEMA DE GESTIÓN DE ÓPTICAS (SGO)”</a:t>
            </a:r>
            <a:endParaRPr lang="es-CL" sz="1000" dirty="0">
              <a:solidFill>
                <a:schemeClr val="tx1">
                  <a:alpha val="80000"/>
                </a:schemeClr>
              </a:solidFill>
            </a:endParaRPr>
          </a:p>
        </p:txBody>
      </p:sp>
      <p:pic>
        <p:nvPicPr>
          <p:cNvPr id="9" name="Imagen 8" descr="Logotipo, nombre de la empresa">
            <a:extLst>
              <a:ext uri="{FF2B5EF4-FFF2-40B4-BE49-F238E27FC236}">
                <a16:creationId xmlns:a16="http://schemas.microsoft.com/office/drawing/2014/main" id="{163BEF42-533B-2858-EEF2-42F0481649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1343" y="3354939"/>
            <a:ext cx="3489698" cy="2201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8667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B4B7404-C59E-A111-4E51-1B81BC8E2E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C860077-B759-FA85-3846-6EE959BF25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296D312-D5D2-8A38-D926-E6D06E73D5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892168"/>
          </a:xfrm>
        </p:spPr>
        <p:txBody>
          <a:bodyPr>
            <a:normAutofit/>
          </a:bodyPr>
          <a:lstStyle/>
          <a:p>
            <a:r>
              <a:rPr lang="es-ES" sz="4800" dirty="0"/>
              <a:t>GRACIAS</a:t>
            </a:r>
            <a:endParaRPr lang="es-CL" sz="48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6724C75-7932-E18C-82D0-25473AA2C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130" y="4953000"/>
            <a:ext cx="9141714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L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72E9AE8-CC5F-D8F5-68C0-5AA850ECBF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5038" y="5225240"/>
            <a:ext cx="7543800" cy="1143000"/>
          </a:xfrm>
        </p:spPr>
        <p:txBody>
          <a:bodyPr>
            <a:normAutofit/>
          </a:bodyPr>
          <a:lstStyle/>
          <a:p>
            <a:r>
              <a:rPr lang="es-CL" dirty="0">
                <a:solidFill>
                  <a:srgbClr val="FFFFFF"/>
                </a:solidFill>
              </a:rPr>
              <a:t>PRESENTACIÓN FINAL CAPSTONE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CACABA9-601B-539E-FC04-BA70377ADC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0" y="4906176"/>
            <a:ext cx="9141714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L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3349FCD2-689C-8B75-877A-BC4625BB0A3D}"/>
              </a:ext>
            </a:extLst>
          </p:cNvPr>
          <p:cNvSpPr>
            <a:spLocks noChangeAspect="1"/>
          </p:cNvSpPr>
          <p:nvPr/>
        </p:nvSpPr>
        <p:spPr>
          <a:xfrm>
            <a:off x="138408" y="196128"/>
            <a:ext cx="4708478" cy="4320029"/>
          </a:xfrm>
          <a:custGeom>
            <a:avLst/>
            <a:gdLst/>
            <a:ahLst/>
            <a:cxnLst/>
            <a:rect l="l" t="t" r="r" b="b"/>
            <a:pathLst>
              <a:path w="4655933" h="4271819">
                <a:moveTo>
                  <a:pt x="0" y="0"/>
                </a:moveTo>
                <a:lnTo>
                  <a:pt x="4655933" y="0"/>
                </a:lnTo>
                <a:lnTo>
                  <a:pt x="4655933" y="4271818"/>
                </a:lnTo>
                <a:lnTo>
                  <a:pt x="0" y="4271818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>
              <a:alphaModFix amt="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E895E8F5-502D-FDE1-D914-506A3D80FAB7}"/>
              </a:ext>
            </a:extLst>
          </p:cNvPr>
          <p:cNvSpPr>
            <a:spLocks noChangeAspect="1"/>
          </p:cNvSpPr>
          <p:nvPr/>
        </p:nvSpPr>
        <p:spPr>
          <a:xfrm>
            <a:off x="5032780" y="1108040"/>
            <a:ext cx="3926455" cy="3602523"/>
          </a:xfrm>
          <a:custGeom>
            <a:avLst/>
            <a:gdLst/>
            <a:ahLst/>
            <a:cxnLst/>
            <a:rect l="l" t="t" r="r" b="b"/>
            <a:pathLst>
              <a:path w="4655933" h="4271819">
                <a:moveTo>
                  <a:pt x="0" y="0"/>
                </a:moveTo>
                <a:lnTo>
                  <a:pt x="4655933" y="0"/>
                </a:lnTo>
                <a:lnTo>
                  <a:pt x="4655933" y="4271818"/>
                </a:lnTo>
                <a:lnTo>
                  <a:pt x="0" y="4271818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>
              <a:alphaModFix amt="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pic>
        <p:nvPicPr>
          <p:cNvPr id="4" name="Picture 2" descr="EscuelaIT Duoc UC - Escuela de Informática y Telecomunicaciones Duoc UC - Duoc  UC | LinkedIn">
            <a:extLst>
              <a:ext uri="{FF2B5EF4-FFF2-40B4-BE49-F238E27FC236}">
                <a16:creationId xmlns:a16="http://schemas.microsoft.com/office/drawing/2014/main" id="{AF84927F-8FB1-9F48-D30A-A99E37C4E8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8904" y="102642"/>
            <a:ext cx="1516759" cy="379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Subtítulo 2">
            <a:extLst>
              <a:ext uri="{FF2B5EF4-FFF2-40B4-BE49-F238E27FC236}">
                <a16:creationId xmlns:a16="http://schemas.microsoft.com/office/drawing/2014/main" id="{EC069093-7ADA-8419-3C8D-6FCCBCA253EA}"/>
              </a:ext>
            </a:extLst>
          </p:cNvPr>
          <p:cNvSpPr txBox="1">
            <a:spLocks/>
          </p:cNvSpPr>
          <p:nvPr/>
        </p:nvSpPr>
        <p:spPr>
          <a:xfrm>
            <a:off x="188337" y="98846"/>
            <a:ext cx="4964747" cy="257272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1000" dirty="0">
                <a:solidFill>
                  <a:schemeClr val="tx1">
                    <a:alpha val="80000"/>
                  </a:schemeClr>
                </a:solidFill>
              </a:rPr>
              <a:t>PROYECTO “SISTEMA DE GESTIÓN DE ÓPTICAS (SGO)”</a:t>
            </a:r>
            <a:endParaRPr lang="es-CL" sz="1000" dirty="0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45577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 5">
            <a:extLst>
              <a:ext uri="{FF2B5EF4-FFF2-40B4-BE49-F238E27FC236}">
                <a16:creationId xmlns:a16="http://schemas.microsoft.com/office/drawing/2014/main" id="{E897C38A-F44E-8933-251A-4000E20E0410}"/>
              </a:ext>
            </a:extLst>
          </p:cNvPr>
          <p:cNvSpPr>
            <a:spLocks noChangeAspect="1"/>
          </p:cNvSpPr>
          <p:nvPr/>
        </p:nvSpPr>
        <p:spPr>
          <a:xfrm>
            <a:off x="5247052" y="3429000"/>
            <a:ext cx="3119708" cy="2862333"/>
          </a:xfrm>
          <a:custGeom>
            <a:avLst/>
            <a:gdLst/>
            <a:ahLst/>
            <a:cxnLst/>
            <a:rect l="l" t="t" r="r" b="b"/>
            <a:pathLst>
              <a:path w="4655933" h="4271819">
                <a:moveTo>
                  <a:pt x="0" y="0"/>
                </a:moveTo>
                <a:lnTo>
                  <a:pt x="4655933" y="0"/>
                </a:lnTo>
                <a:lnTo>
                  <a:pt x="4655933" y="4271818"/>
                </a:lnTo>
                <a:lnTo>
                  <a:pt x="0" y="4271818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>
              <a:alphaModFix amt="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89AA5D8-C7C5-85B1-D290-73F77EAA9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ÓPTICA</a:t>
            </a:r>
            <a:r>
              <a:rPr lang="es-CL" dirty="0">
                <a:solidFill>
                  <a:schemeClr val="tx2"/>
                </a:solidFill>
              </a:rPr>
              <a:t> </a:t>
            </a:r>
            <a:r>
              <a:rPr lang="es-CL" dirty="0"/>
              <a:t>CRUZ Y SU CONTEXTO</a:t>
            </a:r>
          </a:p>
        </p:txBody>
      </p:sp>
      <p:pic>
        <p:nvPicPr>
          <p:cNvPr id="20" name="Imagen 19" descr="Logotipo, nombre de la empresa">
            <a:extLst>
              <a:ext uri="{FF2B5EF4-FFF2-40B4-BE49-F238E27FC236}">
                <a16:creationId xmlns:a16="http://schemas.microsoft.com/office/drawing/2014/main" id="{0245D732-4DD2-B475-1DD5-15114563CA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7052" y="2069897"/>
            <a:ext cx="1665479" cy="1050584"/>
          </a:xfrm>
          <a:prstGeom prst="rect">
            <a:avLst/>
          </a:prstGeom>
        </p:spPr>
      </p:pic>
      <p:sp>
        <p:nvSpPr>
          <p:cNvPr id="24" name="CuadroTexto 23">
            <a:extLst>
              <a:ext uri="{FF2B5EF4-FFF2-40B4-BE49-F238E27FC236}">
                <a16:creationId xmlns:a16="http://schemas.microsoft.com/office/drawing/2014/main" id="{CED37078-1EB9-6C0B-7AD7-CE27EB2565D4}"/>
              </a:ext>
            </a:extLst>
          </p:cNvPr>
          <p:cNvSpPr txBox="1"/>
          <p:nvPr/>
        </p:nvSpPr>
        <p:spPr>
          <a:xfrm>
            <a:off x="4137435" y="3189443"/>
            <a:ext cx="4229325" cy="258532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Óptica Cruz ubicada en Valparaíso.</a:t>
            </a:r>
          </a:p>
          <a:p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Negocio familiar con +50 años de experiencia en servicios ópticos.</a:t>
            </a:r>
          </a:p>
          <a:p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Reconocida por su calidad y cercanía con los clientes, dando servicios personalizados en cada uno de sus trabajos</a:t>
            </a:r>
          </a:p>
        </p:txBody>
      </p:sp>
      <p:sp>
        <p:nvSpPr>
          <p:cNvPr id="30" name="Freeform 5">
            <a:extLst>
              <a:ext uri="{FF2B5EF4-FFF2-40B4-BE49-F238E27FC236}">
                <a16:creationId xmlns:a16="http://schemas.microsoft.com/office/drawing/2014/main" id="{9807755B-16F6-610A-8BA8-6A76887745EC}"/>
              </a:ext>
            </a:extLst>
          </p:cNvPr>
          <p:cNvSpPr>
            <a:spLocks noChangeAspect="1"/>
          </p:cNvSpPr>
          <p:nvPr/>
        </p:nvSpPr>
        <p:spPr>
          <a:xfrm>
            <a:off x="443552" y="688654"/>
            <a:ext cx="4708478" cy="4320029"/>
          </a:xfrm>
          <a:custGeom>
            <a:avLst/>
            <a:gdLst/>
            <a:ahLst/>
            <a:cxnLst/>
            <a:rect l="l" t="t" r="r" b="b"/>
            <a:pathLst>
              <a:path w="4655933" h="4271819">
                <a:moveTo>
                  <a:pt x="0" y="0"/>
                </a:moveTo>
                <a:lnTo>
                  <a:pt x="4655933" y="0"/>
                </a:lnTo>
                <a:lnTo>
                  <a:pt x="4655933" y="4271818"/>
                </a:lnTo>
                <a:lnTo>
                  <a:pt x="0" y="4271818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>
              <a:alphaModFix amt="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pic>
        <p:nvPicPr>
          <p:cNvPr id="33" name="Picture 2" descr="EscuelaIT Duoc UC - Escuela de Informática y Telecomunicaciones Duoc UC - Duoc  UC | LinkedIn">
            <a:extLst>
              <a:ext uri="{FF2B5EF4-FFF2-40B4-BE49-F238E27FC236}">
                <a16:creationId xmlns:a16="http://schemas.microsoft.com/office/drawing/2014/main" id="{44E2D3CB-0526-1F17-0A66-C1AB38701D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8904" y="102642"/>
            <a:ext cx="1516759" cy="379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Subtítulo 2">
            <a:extLst>
              <a:ext uri="{FF2B5EF4-FFF2-40B4-BE49-F238E27FC236}">
                <a16:creationId xmlns:a16="http://schemas.microsoft.com/office/drawing/2014/main" id="{83154F0F-FC31-D356-3BC7-51AC47BAA602}"/>
              </a:ext>
            </a:extLst>
          </p:cNvPr>
          <p:cNvSpPr txBox="1">
            <a:spLocks/>
          </p:cNvSpPr>
          <p:nvPr/>
        </p:nvSpPr>
        <p:spPr>
          <a:xfrm>
            <a:off x="188337" y="98846"/>
            <a:ext cx="4964747" cy="257272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1000" dirty="0">
                <a:solidFill>
                  <a:schemeClr val="tx1">
                    <a:alpha val="80000"/>
                  </a:schemeClr>
                </a:solidFill>
              </a:rPr>
              <a:t>PROYECTO “SISTEMA DE GESTIÓN DE ÓPTICAS (SGO)”</a:t>
            </a:r>
            <a:endParaRPr lang="es-CL" sz="1000" dirty="0">
              <a:solidFill>
                <a:schemeClr val="tx1">
                  <a:alpha val="80000"/>
                </a:schemeClr>
              </a:solidFill>
            </a:endParaRPr>
          </a:p>
        </p:txBody>
      </p:sp>
      <p:pic>
        <p:nvPicPr>
          <p:cNvPr id="6" name="Imagen 5" descr="Interfaz de usuario gráfica, Sitio web&#10;&#10;Descripción generada automáticamente">
            <a:extLst>
              <a:ext uri="{FF2B5EF4-FFF2-40B4-BE49-F238E27FC236}">
                <a16:creationId xmlns:a16="http://schemas.microsoft.com/office/drawing/2014/main" id="{BDC2898C-A7DA-0D69-01CF-54AE9DD5748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891" y="2069897"/>
            <a:ext cx="2899440" cy="3865920"/>
          </a:xfrm>
          <a:prstGeom prst="rect">
            <a:avLst/>
          </a:prstGeom>
          <a:ln w="38100">
            <a:solidFill>
              <a:srgbClr val="157BA3"/>
            </a:solidFill>
          </a:ln>
        </p:spPr>
      </p:pic>
    </p:spTree>
    <p:extLst>
      <p:ext uri="{BB962C8B-B14F-4D97-AF65-F5344CB8AC3E}">
        <p14:creationId xmlns:p14="http://schemas.microsoft.com/office/powerpoint/2010/main" val="16536959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0117D3-3EB9-328A-F0ED-B76854CC58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25436F-77C2-A495-3645-83C4FE6DB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ÓPTICA</a:t>
            </a:r>
            <a:r>
              <a:rPr lang="es-CL" dirty="0">
                <a:solidFill>
                  <a:schemeClr val="tx2"/>
                </a:solidFill>
              </a:rPr>
              <a:t> </a:t>
            </a:r>
            <a:r>
              <a:rPr lang="es-CL" dirty="0"/>
              <a:t>CRUZ Y SU CONTEXTO</a:t>
            </a:r>
          </a:p>
        </p:txBody>
      </p:sp>
      <p:pic>
        <p:nvPicPr>
          <p:cNvPr id="4" name="Picture 2" descr="EscuelaIT Duoc UC - Escuela de Informática y Telecomunicaciones Duoc UC - Duoc  UC | LinkedIn">
            <a:extLst>
              <a:ext uri="{FF2B5EF4-FFF2-40B4-BE49-F238E27FC236}">
                <a16:creationId xmlns:a16="http://schemas.microsoft.com/office/drawing/2014/main" id="{B2F4F612-1EC7-A494-6B58-102B161DFF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8904" y="102642"/>
            <a:ext cx="1516759" cy="379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ubtítulo 2">
            <a:extLst>
              <a:ext uri="{FF2B5EF4-FFF2-40B4-BE49-F238E27FC236}">
                <a16:creationId xmlns:a16="http://schemas.microsoft.com/office/drawing/2014/main" id="{97E16C32-1B1D-1535-D571-11331D38B529}"/>
              </a:ext>
            </a:extLst>
          </p:cNvPr>
          <p:cNvSpPr txBox="1">
            <a:spLocks/>
          </p:cNvSpPr>
          <p:nvPr/>
        </p:nvSpPr>
        <p:spPr>
          <a:xfrm>
            <a:off x="188337" y="98846"/>
            <a:ext cx="4964747" cy="257272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1000" dirty="0">
                <a:solidFill>
                  <a:schemeClr val="tx1">
                    <a:alpha val="80000"/>
                  </a:schemeClr>
                </a:solidFill>
              </a:rPr>
              <a:t>PROYECTO “SISTEMA DE GESTIÓN DE ÓPTICAS (SGO)”</a:t>
            </a:r>
            <a:endParaRPr lang="es-CL" sz="1000" dirty="0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7696C02B-6C1F-D9D8-BC1C-862F93DE2793}"/>
              </a:ext>
            </a:extLst>
          </p:cNvPr>
          <p:cNvSpPr>
            <a:spLocks noChangeAspect="1"/>
          </p:cNvSpPr>
          <p:nvPr/>
        </p:nvSpPr>
        <p:spPr>
          <a:xfrm>
            <a:off x="4072680" y="356118"/>
            <a:ext cx="4674326" cy="4288694"/>
          </a:xfrm>
          <a:custGeom>
            <a:avLst/>
            <a:gdLst/>
            <a:ahLst/>
            <a:cxnLst/>
            <a:rect l="l" t="t" r="r" b="b"/>
            <a:pathLst>
              <a:path w="4655933" h="4271819">
                <a:moveTo>
                  <a:pt x="0" y="0"/>
                </a:moveTo>
                <a:lnTo>
                  <a:pt x="4655933" y="0"/>
                </a:lnTo>
                <a:lnTo>
                  <a:pt x="4655933" y="4271818"/>
                </a:lnTo>
                <a:lnTo>
                  <a:pt x="0" y="4271818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alphaModFix amt="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5" name="Freeform 5">
            <a:extLst>
              <a:ext uri="{FF2B5EF4-FFF2-40B4-BE49-F238E27FC236}">
                <a16:creationId xmlns:a16="http://schemas.microsoft.com/office/drawing/2014/main" id="{0D52A1B1-6176-6F50-83A6-0C4251FC7AA3}"/>
              </a:ext>
            </a:extLst>
          </p:cNvPr>
          <p:cNvSpPr>
            <a:spLocks noChangeAspect="1"/>
          </p:cNvSpPr>
          <p:nvPr/>
        </p:nvSpPr>
        <p:spPr>
          <a:xfrm>
            <a:off x="188337" y="2611014"/>
            <a:ext cx="4008928" cy="3678192"/>
          </a:xfrm>
          <a:custGeom>
            <a:avLst/>
            <a:gdLst/>
            <a:ahLst/>
            <a:cxnLst/>
            <a:rect l="l" t="t" r="r" b="b"/>
            <a:pathLst>
              <a:path w="4655933" h="4271819">
                <a:moveTo>
                  <a:pt x="0" y="0"/>
                </a:moveTo>
                <a:lnTo>
                  <a:pt x="4655933" y="0"/>
                </a:lnTo>
                <a:lnTo>
                  <a:pt x="4655933" y="4271818"/>
                </a:lnTo>
                <a:lnTo>
                  <a:pt x="0" y="4271818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alphaModFix amt="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s-CL" dirty="0"/>
          </a:p>
        </p:txBody>
      </p:sp>
      <p:pic>
        <p:nvPicPr>
          <p:cNvPr id="17" name="Imagen 16" descr="Imagen que contiene interior, niño, joven, persona&#10;&#10;Descripción generada automáticamente">
            <a:extLst>
              <a:ext uri="{FF2B5EF4-FFF2-40B4-BE49-F238E27FC236}">
                <a16:creationId xmlns:a16="http://schemas.microsoft.com/office/drawing/2014/main" id="{209827E1-2BE1-8EDE-45AF-24B7D59772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84458" y="2777200"/>
            <a:ext cx="2969884" cy="2227863"/>
          </a:xfrm>
          <a:prstGeom prst="rect">
            <a:avLst/>
          </a:prstGeom>
          <a:ln w="38100">
            <a:solidFill>
              <a:srgbClr val="157BA3"/>
            </a:solidFill>
          </a:ln>
        </p:spPr>
      </p:pic>
      <p:sp>
        <p:nvSpPr>
          <p:cNvPr id="18" name="Freeform 4">
            <a:extLst>
              <a:ext uri="{FF2B5EF4-FFF2-40B4-BE49-F238E27FC236}">
                <a16:creationId xmlns:a16="http://schemas.microsoft.com/office/drawing/2014/main" id="{33245A93-A3A3-5569-7D8B-1247C85E2EBB}"/>
              </a:ext>
            </a:extLst>
          </p:cNvPr>
          <p:cNvSpPr>
            <a:spLocks noChangeAspect="1"/>
          </p:cNvSpPr>
          <p:nvPr/>
        </p:nvSpPr>
        <p:spPr>
          <a:xfrm>
            <a:off x="6138897" y="2406189"/>
            <a:ext cx="2227863" cy="2970484"/>
          </a:xfrm>
          <a:custGeom>
            <a:avLst/>
            <a:gdLst/>
            <a:ahLst/>
            <a:cxnLst/>
            <a:rect l="l" t="t" r="r" b="b"/>
            <a:pathLst>
              <a:path w="2936092" h="4063923">
                <a:moveTo>
                  <a:pt x="0" y="0"/>
                </a:moveTo>
                <a:lnTo>
                  <a:pt x="2936092" y="0"/>
                </a:lnTo>
                <a:lnTo>
                  <a:pt x="2936092" y="4063924"/>
                </a:lnTo>
                <a:lnTo>
                  <a:pt x="0" y="4063924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6"/>
            <a:srcRect/>
            <a:stretch>
              <a:fillRect l="-61607" r="-24878" b="-926"/>
            </a:stretch>
          </a:blipFill>
          <a:ln w="38100" cap="sq">
            <a:solidFill>
              <a:srgbClr val="157BA3"/>
            </a:solidFill>
            <a:prstDash val="solid"/>
            <a:miter/>
          </a:ln>
        </p:spPr>
        <p:txBody>
          <a:bodyPr/>
          <a:lstStyle/>
          <a:p>
            <a:endParaRPr lang="es-CL" dirty="0"/>
          </a:p>
          <a:p>
            <a:endParaRPr lang="es-CL" dirty="0"/>
          </a:p>
        </p:txBody>
      </p:sp>
      <p:pic>
        <p:nvPicPr>
          <p:cNvPr id="26" name="Imagen 25" descr="Imagen que contiene interior, tabla, comida, cocina&#10;&#10;Descripción generada automáticamente">
            <a:extLst>
              <a:ext uri="{FF2B5EF4-FFF2-40B4-BE49-F238E27FC236}">
                <a16:creationId xmlns:a16="http://schemas.microsoft.com/office/drawing/2014/main" id="{DC83F76B-5C4D-58AE-0CEF-E4A53177BD0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09917" y="2777798"/>
            <a:ext cx="2969886" cy="2227864"/>
          </a:xfrm>
          <a:prstGeom prst="rect">
            <a:avLst/>
          </a:prstGeom>
          <a:ln w="38100">
            <a:solidFill>
              <a:srgbClr val="157BA3"/>
            </a:solidFill>
          </a:ln>
        </p:spPr>
      </p:pic>
    </p:spTree>
    <p:extLst>
      <p:ext uri="{BB962C8B-B14F-4D97-AF65-F5344CB8AC3E}">
        <p14:creationId xmlns:p14="http://schemas.microsoft.com/office/powerpoint/2010/main" val="31987713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2" descr="EscuelaIT Duoc UC - Escuela de Informática y Telecomunicaciones Duoc UC - Duoc  UC | LinkedIn">
            <a:extLst>
              <a:ext uri="{FF2B5EF4-FFF2-40B4-BE49-F238E27FC236}">
                <a16:creationId xmlns:a16="http://schemas.microsoft.com/office/drawing/2014/main" id="{54D621CB-4954-DBB3-EC71-6C431AFB5B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8904" y="102642"/>
            <a:ext cx="1516759" cy="379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Freeform 5">
            <a:extLst>
              <a:ext uri="{FF2B5EF4-FFF2-40B4-BE49-F238E27FC236}">
                <a16:creationId xmlns:a16="http://schemas.microsoft.com/office/drawing/2014/main" id="{C2D16AF1-9E88-9C2F-A378-16D85A340F98}"/>
              </a:ext>
            </a:extLst>
          </p:cNvPr>
          <p:cNvSpPr>
            <a:spLocks noChangeAspect="1"/>
          </p:cNvSpPr>
          <p:nvPr/>
        </p:nvSpPr>
        <p:spPr>
          <a:xfrm>
            <a:off x="113213" y="227482"/>
            <a:ext cx="5196663" cy="4767939"/>
          </a:xfrm>
          <a:custGeom>
            <a:avLst/>
            <a:gdLst/>
            <a:ahLst/>
            <a:cxnLst/>
            <a:rect l="l" t="t" r="r" b="b"/>
            <a:pathLst>
              <a:path w="4655933" h="4271819">
                <a:moveTo>
                  <a:pt x="0" y="0"/>
                </a:moveTo>
                <a:lnTo>
                  <a:pt x="4655933" y="0"/>
                </a:lnTo>
                <a:lnTo>
                  <a:pt x="4655933" y="4271818"/>
                </a:lnTo>
                <a:lnTo>
                  <a:pt x="0" y="4271818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alphaModFix amt="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0CCF79E-2996-1AF2-AC7B-A58A713D4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EL PROBLEMA Y LA SOLUCIÓN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3939CC7-C671-10E9-6273-A015665C10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22960" y="2073969"/>
            <a:ext cx="3703320" cy="392381"/>
          </a:xfrm>
        </p:spPr>
        <p:txBody>
          <a:bodyPr>
            <a:normAutofit lnSpcReduction="10000"/>
          </a:bodyPr>
          <a:lstStyle/>
          <a:p>
            <a:r>
              <a:rPr lang="es-CL" sz="2400" dirty="0"/>
              <a:t>problema</a:t>
            </a:r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F42A0532-5F70-52A9-9773-CDADC07EA1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22959" y="2466350"/>
            <a:ext cx="4749937" cy="3684377"/>
          </a:xfrm>
        </p:spPr>
        <p:txBody>
          <a:bodyPr/>
          <a:lstStyle/>
          <a:p>
            <a:pPr marL="0" indent="0">
              <a:lnSpc>
                <a:spcPct val="100000"/>
              </a:lnSpc>
              <a:buClrTx/>
              <a:buNone/>
            </a:pPr>
            <a:r>
              <a:rPr lang="es-ES" sz="1800" dirty="0">
                <a:solidFill>
                  <a:schemeClr val="tx1"/>
                </a:solidFill>
              </a:rPr>
              <a:t>Gestión manual de procesos:</a:t>
            </a:r>
          </a:p>
          <a:p>
            <a:pPr lvl="1">
              <a:lnSpc>
                <a:spcPct val="100000"/>
              </a:lnSpc>
              <a:buClrTx/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tx1"/>
                </a:solidFill>
              </a:rPr>
              <a:t>Errores en el manejo de datos. </a:t>
            </a:r>
          </a:p>
          <a:p>
            <a:pPr lvl="1">
              <a:lnSpc>
                <a:spcPct val="100000"/>
              </a:lnSpc>
              <a:buClrTx/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tx1"/>
                </a:solidFill>
              </a:rPr>
              <a:t>Demoras en la atención al cliente.</a:t>
            </a:r>
          </a:p>
          <a:p>
            <a:pPr lvl="1">
              <a:lnSpc>
                <a:spcPct val="100000"/>
              </a:lnSpc>
              <a:buClrTx/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tx1"/>
                </a:solidFill>
              </a:rPr>
              <a:t>Pérdida de información clave.</a:t>
            </a:r>
          </a:p>
          <a:p>
            <a:pPr lvl="1">
              <a:lnSpc>
                <a:spcPct val="100000"/>
              </a:lnSpc>
              <a:buClrTx/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tx1"/>
                </a:solidFill>
              </a:rPr>
              <a:t>Impacto en satisfacción del cliente y eficiencia operativa</a:t>
            </a:r>
          </a:p>
          <a:p>
            <a:pPr marL="0" indent="0">
              <a:buClrTx/>
              <a:buNone/>
            </a:pPr>
            <a:endParaRPr lang="es-ES" dirty="0">
              <a:solidFill>
                <a:schemeClr val="tx1"/>
              </a:solidFill>
            </a:endParaRPr>
          </a:p>
          <a:p>
            <a:pPr>
              <a:buClrTx/>
            </a:pPr>
            <a:endParaRPr lang="es-CL" dirty="0">
              <a:solidFill>
                <a:schemeClr val="tx1"/>
              </a:solidFill>
            </a:endParaRPr>
          </a:p>
        </p:txBody>
      </p:sp>
      <p:sp>
        <p:nvSpPr>
          <p:cNvPr id="45" name="Subtítulo 2">
            <a:extLst>
              <a:ext uri="{FF2B5EF4-FFF2-40B4-BE49-F238E27FC236}">
                <a16:creationId xmlns:a16="http://schemas.microsoft.com/office/drawing/2014/main" id="{007424DB-FD0D-10A1-0F3D-7C6B78CAD7AE}"/>
              </a:ext>
            </a:extLst>
          </p:cNvPr>
          <p:cNvSpPr txBox="1">
            <a:spLocks/>
          </p:cNvSpPr>
          <p:nvPr/>
        </p:nvSpPr>
        <p:spPr>
          <a:xfrm>
            <a:off x="188337" y="98846"/>
            <a:ext cx="4964747" cy="257272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1000" dirty="0">
                <a:solidFill>
                  <a:schemeClr val="tx1">
                    <a:alpha val="80000"/>
                  </a:schemeClr>
                </a:solidFill>
              </a:rPr>
              <a:t>PROYECTO “SISTEMA DE GESTIÓN DE ÓPTICAS (SGO)”</a:t>
            </a:r>
            <a:endParaRPr lang="es-CL" sz="1000" dirty="0">
              <a:solidFill>
                <a:schemeClr val="tx1">
                  <a:alpha val="80000"/>
                </a:schemeClr>
              </a:solidFill>
            </a:endParaRPr>
          </a:p>
        </p:txBody>
      </p:sp>
      <p:cxnSp>
        <p:nvCxnSpPr>
          <p:cNvPr id="53" name="Conector: angular 52">
            <a:extLst>
              <a:ext uri="{FF2B5EF4-FFF2-40B4-BE49-F238E27FC236}">
                <a16:creationId xmlns:a16="http://schemas.microsoft.com/office/drawing/2014/main" id="{A3E678B3-A673-AEC6-DC60-D07B4B6FFEEC}"/>
              </a:ext>
            </a:extLst>
          </p:cNvPr>
          <p:cNvCxnSpPr>
            <a:cxnSpLocks/>
          </p:cNvCxnSpPr>
          <p:nvPr/>
        </p:nvCxnSpPr>
        <p:spPr>
          <a:xfrm flipH="1">
            <a:off x="4009419" y="4542651"/>
            <a:ext cx="3148864" cy="1264863"/>
          </a:xfrm>
          <a:prstGeom prst="bentConnector5">
            <a:avLst>
              <a:gd name="adj1" fmla="val -7260"/>
              <a:gd name="adj2" fmla="val 54328"/>
              <a:gd name="adj3" fmla="val 10726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ector recto 60">
            <a:extLst>
              <a:ext uri="{FF2B5EF4-FFF2-40B4-BE49-F238E27FC236}">
                <a16:creationId xmlns:a16="http://schemas.microsoft.com/office/drawing/2014/main" id="{259017D3-C994-C8A9-817F-0FC8F761BC9C}"/>
              </a:ext>
            </a:extLst>
          </p:cNvPr>
          <p:cNvCxnSpPr>
            <a:cxnSpLocks/>
          </p:cNvCxnSpPr>
          <p:nvPr/>
        </p:nvCxnSpPr>
        <p:spPr>
          <a:xfrm>
            <a:off x="7158283" y="4542651"/>
            <a:ext cx="580497" cy="12303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Freeform 5">
            <a:extLst>
              <a:ext uri="{FF2B5EF4-FFF2-40B4-BE49-F238E27FC236}">
                <a16:creationId xmlns:a16="http://schemas.microsoft.com/office/drawing/2014/main" id="{0ADD679B-090E-3EF5-03A2-8E7619632317}"/>
              </a:ext>
            </a:extLst>
          </p:cNvPr>
          <p:cNvSpPr>
            <a:spLocks noChangeAspect="1"/>
          </p:cNvSpPr>
          <p:nvPr/>
        </p:nvSpPr>
        <p:spPr>
          <a:xfrm>
            <a:off x="5056036" y="2830926"/>
            <a:ext cx="3580086" cy="3284729"/>
          </a:xfrm>
          <a:custGeom>
            <a:avLst/>
            <a:gdLst/>
            <a:ahLst/>
            <a:cxnLst/>
            <a:rect l="l" t="t" r="r" b="b"/>
            <a:pathLst>
              <a:path w="4655933" h="4271819">
                <a:moveTo>
                  <a:pt x="0" y="0"/>
                </a:moveTo>
                <a:lnTo>
                  <a:pt x="4655933" y="0"/>
                </a:lnTo>
                <a:lnTo>
                  <a:pt x="4655933" y="4271818"/>
                </a:lnTo>
                <a:lnTo>
                  <a:pt x="0" y="4271818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alphaModFix amt="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pic>
        <p:nvPicPr>
          <p:cNvPr id="14" name="Imagen 13" descr="Diagrama&#10;&#10;Descripción generada automáticamente con confianza media">
            <a:extLst>
              <a:ext uri="{FF2B5EF4-FFF2-40B4-BE49-F238E27FC236}">
                <a16:creationId xmlns:a16="http://schemas.microsoft.com/office/drawing/2014/main" id="{0694E959-1B22-A6DC-0D0C-37BF286ADF0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2" t="14064" r="1441" b="7494"/>
          <a:stretch/>
        </p:blipFill>
        <p:spPr>
          <a:xfrm rot="5400000">
            <a:off x="5073843" y="2890420"/>
            <a:ext cx="3854808" cy="2392071"/>
          </a:xfrm>
          <a:prstGeom prst="rect">
            <a:avLst/>
          </a:prstGeom>
          <a:ln w="38100">
            <a:solidFill>
              <a:srgbClr val="157BA3"/>
            </a:solidFill>
          </a:ln>
        </p:spPr>
      </p:pic>
    </p:spTree>
    <p:extLst>
      <p:ext uri="{BB962C8B-B14F-4D97-AF65-F5344CB8AC3E}">
        <p14:creationId xmlns:p14="http://schemas.microsoft.com/office/powerpoint/2010/main" val="21854933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01BAEC6-36D3-71C3-924E-75F2C63C71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2" descr="EscuelaIT Duoc UC - Escuela de Informática y Telecomunicaciones Duoc UC - Duoc  UC | LinkedIn">
            <a:extLst>
              <a:ext uri="{FF2B5EF4-FFF2-40B4-BE49-F238E27FC236}">
                <a16:creationId xmlns:a16="http://schemas.microsoft.com/office/drawing/2014/main" id="{8388D573-C2F4-5192-9205-7DD9403EDE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8904" y="102642"/>
            <a:ext cx="1516759" cy="379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Freeform 5">
            <a:extLst>
              <a:ext uri="{FF2B5EF4-FFF2-40B4-BE49-F238E27FC236}">
                <a16:creationId xmlns:a16="http://schemas.microsoft.com/office/drawing/2014/main" id="{46A4F684-E362-5E1C-A84C-54EC2A5F72E3}"/>
              </a:ext>
            </a:extLst>
          </p:cNvPr>
          <p:cNvSpPr>
            <a:spLocks noChangeAspect="1"/>
          </p:cNvSpPr>
          <p:nvPr/>
        </p:nvSpPr>
        <p:spPr>
          <a:xfrm>
            <a:off x="248720" y="2404916"/>
            <a:ext cx="3906330" cy="3584058"/>
          </a:xfrm>
          <a:custGeom>
            <a:avLst/>
            <a:gdLst/>
            <a:ahLst/>
            <a:cxnLst/>
            <a:rect l="l" t="t" r="r" b="b"/>
            <a:pathLst>
              <a:path w="4655933" h="4271819">
                <a:moveTo>
                  <a:pt x="0" y="0"/>
                </a:moveTo>
                <a:lnTo>
                  <a:pt x="4655933" y="0"/>
                </a:lnTo>
                <a:lnTo>
                  <a:pt x="4655933" y="4271818"/>
                </a:lnTo>
                <a:lnTo>
                  <a:pt x="0" y="4271818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alphaModFix amt="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EECA9B8-9494-D3FB-B279-0FD0633003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EL PROBLEMA Y LA SOLUCIÓN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06400BA4-95DC-0432-FF75-6ECB918CB2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0808" y="2189864"/>
            <a:ext cx="3745952" cy="430105"/>
          </a:xfrm>
        </p:spPr>
        <p:txBody>
          <a:bodyPr>
            <a:normAutofit/>
          </a:bodyPr>
          <a:lstStyle/>
          <a:p>
            <a:r>
              <a:rPr lang="es-CL" sz="2400" dirty="0"/>
              <a:t>Solución propuesta</a:t>
            </a:r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37C3390E-E8A9-F838-B79D-A4C5A8235BE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0808" y="2619969"/>
            <a:ext cx="3745952" cy="3684377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ClrTx/>
              <a:buNone/>
            </a:pPr>
            <a:r>
              <a:rPr lang="es-ES" sz="1800" dirty="0">
                <a:solidFill>
                  <a:schemeClr val="tx1"/>
                </a:solidFill>
              </a:rPr>
              <a:t>Desarrollar sistema integral que:</a:t>
            </a:r>
          </a:p>
          <a:p>
            <a:pPr lvl="1">
              <a:lnSpc>
                <a:spcPct val="100000"/>
              </a:lnSpc>
              <a:buClrTx/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tx1"/>
                </a:solidFill>
              </a:rPr>
              <a:t>Centralice la gestión de clientes, recetas y órdenes de trabajo.</a:t>
            </a:r>
          </a:p>
          <a:p>
            <a:pPr lvl="1">
              <a:lnSpc>
                <a:spcPct val="100000"/>
              </a:lnSpc>
              <a:buClrTx/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tx1"/>
                </a:solidFill>
              </a:rPr>
              <a:t>Reduzca los tiempos de atención.</a:t>
            </a:r>
          </a:p>
          <a:p>
            <a:pPr lvl="1">
              <a:lnSpc>
                <a:spcPct val="100000"/>
              </a:lnSpc>
              <a:buClrTx/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tx1"/>
                </a:solidFill>
              </a:rPr>
              <a:t>Minimice errores y garantice la seguridad de la información.</a:t>
            </a:r>
          </a:p>
        </p:txBody>
      </p:sp>
      <p:sp>
        <p:nvSpPr>
          <p:cNvPr id="45" name="Subtítulo 2">
            <a:extLst>
              <a:ext uri="{FF2B5EF4-FFF2-40B4-BE49-F238E27FC236}">
                <a16:creationId xmlns:a16="http://schemas.microsoft.com/office/drawing/2014/main" id="{D2451464-BBAF-95EE-BB05-561737B31AE3}"/>
              </a:ext>
            </a:extLst>
          </p:cNvPr>
          <p:cNvSpPr txBox="1">
            <a:spLocks/>
          </p:cNvSpPr>
          <p:nvPr/>
        </p:nvSpPr>
        <p:spPr>
          <a:xfrm>
            <a:off x="188337" y="98846"/>
            <a:ext cx="4964747" cy="257272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1000" dirty="0">
                <a:solidFill>
                  <a:schemeClr val="tx1">
                    <a:alpha val="80000"/>
                  </a:schemeClr>
                </a:solidFill>
              </a:rPr>
              <a:t>PROYECTO “SISTEMA DE GESTIÓN DE ÓPTICAS (SGO)”</a:t>
            </a:r>
            <a:endParaRPr lang="es-CL" sz="1000" dirty="0">
              <a:solidFill>
                <a:schemeClr val="tx1">
                  <a:alpha val="80000"/>
                </a:schemeClr>
              </a:solidFill>
            </a:endParaRPr>
          </a:p>
        </p:txBody>
      </p:sp>
      <p:cxnSp>
        <p:nvCxnSpPr>
          <p:cNvPr id="53" name="Conector: angular 52">
            <a:extLst>
              <a:ext uri="{FF2B5EF4-FFF2-40B4-BE49-F238E27FC236}">
                <a16:creationId xmlns:a16="http://schemas.microsoft.com/office/drawing/2014/main" id="{2928E5DB-51CC-5186-E629-C55D8483DE7C}"/>
              </a:ext>
            </a:extLst>
          </p:cNvPr>
          <p:cNvCxnSpPr>
            <a:cxnSpLocks/>
          </p:cNvCxnSpPr>
          <p:nvPr/>
        </p:nvCxnSpPr>
        <p:spPr>
          <a:xfrm flipH="1">
            <a:off x="4009419" y="4542651"/>
            <a:ext cx="3148864" cy="1264863"/>
          </a:xfrm>
          <a:prstGeom prst="bentConnector5">
            <a:avLst>
              <a:gd name="adj1" fmla="val -7260"/>
              <a:gd name="adj2" fmla="val 54328"/>
              <a:gd name="adj3" fmla="val 10726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ector recto 60">
            <a:extLst>
              <a:ext uri="{FF2B5EF4-FFF2-40B4-BE49-F238E27FC236}">
                <a16:creationId xmlns:a16="http://schemas.microsoft.com/office/drawing/2014/main" id="{BC5729A0-0F63-0854-90C6-2EC98C299EE2}"/>
              </a:ext>
            </a:extLst>
          </p:cNvPr>
          <p:cNvCxnSpPr>
            <a:cxnSpLocks/>
          </p:cNvCxnSpPr>
          <p:nvPr/>
        </p:nvCxnSpPr>
        <p:spPr>
          <a:xfrm>
            <a:off x="7158283" y="4542651"/>
            <a:ext cx="580497" cy="12303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Freeform 5">
            <a:extLst>
              <a:ext uri="{FF2B5EF4-FFF2-40B4-BE49-F238E27FC236}">
                <a16:creationId xmlns:a16="http://schemas.microsoft.com/office/drawing/2014/main" id="{6D26ECB9-9CFA-803D-6E81-F90929C22C34}"/>
              </a:ext>
            </a:extLst>
          </p:cNvPr>
          <p:cNvSpPr>
            <a:spLocks noChangeAspect="1"/>
          </p:cNvSpPr>
          <p:nvPr/>
        </p:nvSpPr>
        <p:spPr>
          <a:xfrm>
            <a:off x="3803405" y="235396"/>
            <a:ext cx="5197978" cy="4769145"/>
          </a:xfrm>
          <a:custGeom>
            <a:avLst/>
            <a:gdLst/>
            <a:ahLst/>
            <a:cxnLst/>
            <a:rect l="l" t="t" r="r" b="b"/>
            <a:pathLst>
              <a:path w="4655933" h="4271819">
                <a:moveTo>
                  <a:pt x="0" y="0"/>
                </a:moveTo>
                <a:lnTo>
                  <a:pt x="4655933" y="0"/>
                </a:lnTo>
                <a:lnTo>
                  <a:pt x="4655933" y="4271818"/>
                </a:lnTo>
                <a:lnTo>
                  <a:pt x="0" y="4271818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alphaModFix amt="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23" name="Grupo 22">
            <a:extLst>
              <a:ext uri="{FF2B5EF4-FFF2-40B4-BE49-F238E27FC236}">
                <a16:creationId xmlns:a16="http://schemas.microsoft.com/office/drawing/2014/main" id="{2D7770CA-B75E-ADDD-5285-D5A9794EF123}"/>
              </a:ext>
            </a:extLst>
          </p:cNvPr>
          <p:cNvGrpSpPr>
            <a:grpSpLocks noChangeAspect="1"/>
          </p:cNvGrpSpPr>
          <p:nvPr/>
        </p:nvGrpSpPr>
        <p:grpSpPr>
          <a:xfrm>
            <a:off x="1853752" y="3314162"/>
            <a:ext cx="1306246" cy="1306246"/>
            <a:chOff x="0" y="-132821"/>
            <a:chExt cx="2400002" cy="2400002"/>
          </a:xfrm>
        </p:grpSpPr>
        <p:sp>
          <p:nvSpPr>
            <p:cNvPr id="24" name="Rectángulo: esquinas redondeadas 23">
              <a:extLst>
                <a:ext uri="{FF2B5EF4-FFF2-40B4-BE49-F238E27FC236}">
                  <a16:creationId xmlns:a16="http://schemas.microsoft.com/office/drawing/2014/main" id="{17CC3E65-9046-0E5F-0416-35D8A5A0942D}"/>
                </a:ext>
              </a:extLst>
            </p:cNvPr>
            <p:cNvSpPr/>
            <p:nvPr/>
          </p:nvSpPr>
          <p:spPr>
            <a:xfrm>
              <a:off x="0" y="-132821"/>
              <a:ext cx="2400002" cy="2400002"/>
            </a:xfrm>
            <a:prstGeom prst="roundRect">
              <a:avLst/>
            </a:prstGeom>
            <a:blipFill rotWithShape="0">
              <a:blip r:embed="rId5"/>
              <a:srcRect/>
              <a:stretch>
                <a:fillRect/>
              </a:stretch>
            </a:blipFill>
          </p:spPr>
          <p:style>
            <a:lnRef idx="0">
              <a:schemeClr val="accent2">
                <a:shade val="80000"/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s-CL"/>
            </a:p>
          </p:txBody>
        </p:sp>
        <p:sp>
          <p:nvSpPr>
            <p:cNvPr id="25" name="Rectángulo: esquinas redondeadas 4">
              <a:extLst>
                <a:ext uri="{FF2B5EF4-FFF2-40B4-BE49-F238E27FC236}">
                  <a16:creationId xmlns:a16="http://schemas.microsoft.com/office/drawing/2014/main" id="{EE9EC317-AD5E-082C-FDE2-85BFD24B9BF6}"/>
                </a:ext>
              </a:extLst>
            </p:cNvPr>
            <p:cNvSpPr txBox="1"/>
            <p:nvPr/>
          </p:nvSpPr>
          <p:spPr>
            <a:xfrm>
              <a:off x="117158" y="-15663"/>
              <a:ext cx="2165686" cy="216568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1440" tIns="91440" rIns="91440" bIns="91440" numCol="1" spcCol="1270" anchor="ctr" anchorCtr="0">
              <a:noAutofit/>
            </a:bodyPr>
            <a:lstStyle/>
            <a:p>
              <a:pPr marL="0" lvl="0" indent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s-CL" sz="3600" kern="1200" dirty="0"/>
            </a:p>
          </p:txBody>
        </p:sp>
      </p:grpSp>
      <p:graphicFrame>
        <p:nvGraphicFramePr>
          <p:cNvPr id="37" name="Diagrama 36">
            <a:extLst>
              <a:ext uri="{FF2B5EF4-FFF2-40B4-BE49-F238E27FC236}">
                <a16:creationId xmlns:a16="http://schemas.microsoft.com/office/drawing/2014/main" id="{C9A6010B-D571-1C0A-D7C8-4F13C04F17C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59685610"/>
              </p:ext>
            </p:extLst>
          </p:nvPr>
        </p:nvGraphicFramePr>
        <p:xfrm>
          <a:off x="458586" y="1947616"/>
          <a:ext cx="4162222" cy="39599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83552817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" descr="EscuelaIT Duoc UC - Escuela de Informática y Telecomunicaciones Duoc UC - Duoc  UC | LinkedIn">
            <a:extLst>
              <a:ext uri="{FF2B5EF4-FFF2-40B4-BE49-F238E27FC236}">
                <a16:creationId xmlns:a16="http://schemas.microsoft.com/office/drawing/2014/main" id="{15D2DF71-B64B-1276-F532-6CE3B3FAC6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8904" y="102642"/>
            <a:ext cx="1516759" cy="379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Freeform 5">
            <a:extLst>
              <a:ext uri="{FF2B5EF4-FFF2-40B4-BE49-F238E27FC236}">
                <a16:creationId xmlns:a16="http://schemas.microsoft.com/office/drawing/2014/main" id="{70845CA7-B210-0127-4C37-C4C3C0EBB5DF}"/>
              </a:ext>
            </a:extLst>
          </p:cNvPr>
          <p:cNvSpPr>
            <a:spLocks noChangeAspect="1"/>
          </p:cNvSpPr>
          <p:nvPr/>
        </p:nvSpPr>
        <p:spPr>
          <a:xfrm>
            <a:off x="289436" y="141747"/>
            <a:ext cx="4031669" cy="3699057"/>
          </a:xfrm>
          <a:custGeom>
            <a:avLst/>
            <a:gdLst/>
            <a:ahLst/>
            <a:cxnLst/>
            <a:rect l="l" t="t" r="r" b="b"/>
            <a:pathLst>
              <a:path w="4655933" h="4271819">
                <a:moveTo>
                  <a:pt x="0" y="0"/>
                </a:moveTo>
                <a:lnTo>
                  <a:pt x="4655933" y="0"/>
                </a:lnTo>
                <a:lnTo>
                  <a:pt x="4655933" y="4271818"/>
                </a:lnTo>
                <a:lnTo>
                  <a:pt x="0" y="4271818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alphaModFix amt="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71FF737-16E4-0D39-FCD3-5BB9D7BCC1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286603"/>
            <a:ext cx="7543800" cy="1450757"/>
          </a:xfrm>
        </p:spPr>
        <p:txBody>
          <a:bodyPr>
            <a:normAutofit/>
          </a:bodyPr>
          <a:lstStyle/>
          <a:p>
            <a:r>
              <a:rPr lang="es-CL" sz="4400" dirty="0"/>
              <a:t>OBJETIVO GENERAL Y ESPECÍFICOS</a:t>
            </a:r>
          </a:p>
        </p:txBody>
      </p:sp>
      <p:graphicFrame>
        <p:nvGraphicFramePr>
          <p:cNvPr id="5" name="Marcador de contenido 2">
            <a:extLst>
              <a:ext uri="{FF2B5EF4-FFF2-40B4-BE49-F238E27FC236}">
                <a16:creationId xmlns:a16="http://schemas.microsoft.com/office/drawing/2014/main" id="{6C9FACED-9E86-217C-17C9-0ADF8C9AE02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73978876"/>
              </p:ext>
            </p:extLst>
          </p:nvPr>
        </p:nvGraphicFramePr>
        <p:xfrm>
          <a:off x="528389" y="3652014"/>
          <a:ext cx="8132941" cy="27633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20" name="CuadroTexto 19">
            <a:extLst>
              <a:ext uri="{FF2B5EF4-FFF2-40B4-BE49-F238E27FC236}">
                <a16:creationId xmlns:a16="http://schemas.microsoft.com/office/drawing/2014/main" id="{28493996-3623-2225-C6FC-52CD597AB8D1}"/>
              </a:ext>
            </a:extLst>
          </p:cNvPr>
          <p:cNvSpPr txBox="1"/>
          <p:nvPr/>
        </p:nvSpPr>
        <p:spPr>
          <a:xfrm>
            <a:off x="822722" y="1942961"/>
            <a:ext cx="7498556" cy="1558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</a:pPr>
            <a:r>
              <a:rPr lang="es-CL" sz="2400" cap="all" dirty="0">
                <a:solidFill>
                  <a:schemeClr val="tx2"/>
                </a:solidFill>
              </a:rPr>
              <a:t>Objetivo General</a:t>
            </a:r>
          </a:p>
          <a:p>
            <a:r>
              <a:rPr lang="es-ES" dirty="0"/>
              <a:t>Desarrollar un sistema integral de gestión digital para Óptica Cruz que automatice la gestión de clientes, recetas y órdenes de trabajo, desde su ingreso hasta la notificación al cliente, mejorando la eficiencia operativa y la satisfacción del cliente.</a:t>
            </a:r>
            <a:endParaRPr lang="es-CL" dirty="0"/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52971018-2583-E270-11A5-4218582E6A1A}"/>
              </a:ext>
            </a:extLst>
          </p:cNvPr>
          <p:cNvSpPr txBox="1"/>
          <p:nvPr/>
        </p:nvSpPr>
        <p:spPr>
          <a:xfrm>
            <a:off x="822722" y="3576366"/>
            <a:ext cx="74985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400" cap="all" dirty="0">
                <a:solidFill>
                  <a:schemeClr val="tx2"/>
                </a:solidFill>
              </a:rPr>
              <a:t>Objetivos Específicos</a:t>
            </a:r>
          </a:p>
        </p:txBody>
      </p:sp>
      <p:sp>
        <p:nvSpPr>
          <p:cNvPr id="26" name="Subtítulo 2">
            <a:extLst>
              <a:ext uri="{FF2B5EF4-FFF2-40B4-BE49-F238E27FC236}">
                <a16:creationId xmlns:a16="http://schemas.microsoft.com/office/drawing/2014/main" id="{1325CA9A-DEF7-AC77-7145-148EA5F554C7}"/>
              </a:ext>
            </a:extLst>
          </p:cNvPr>
          <p:cNvSpPr txBox="1">
            <a:spLocks/>
          </p:cNvSpPr>
          <p:nvPr/>
        </p:nvSpPr>
        <p:spPr>
          <a:xfrm>
            <a:off x="188337" y="98846"/>
            <a:ext cx="4964747" cy="257272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1000" dirty="0">
                <a:solidFill>
                  <a:schemeClr val="tx1">
                    <a:alpha val="80000"/>
                  </a:schemeClr>
                </a:solidFill>
              </a:rPr>
              <a:t>PROYECTO “SISTEMA DE GESTIÓN DE ÓPTICAS (SGO)”</a:t>
            </a:r>
            <a:endParaRPr lang="es-CL" sz="1000" dirty="0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29" name="Freeform 5">
            <a:extLst>
              <a:ext uri="{FF2B5EF4-FFF2-40B4-BE49-F238E27FC236}">
                <a16:creationId xmlns:a16="http://schemas.microsoft.com/office/drawing/2014/main" id="{6F125AFA-38FE-8AB4-7324-82A80E593771}"/>
              </a:ext>
            </a:extLst>
          </p:cNvPr>
          <p:cNvSpPr>
            <a:spLocks noChangeAspect="1"/>
          </p:cNvSpPr>
          <p:nvPr/>
        </p:nvSpPr>
        <p:spPr>
          <a:xfrm>
            <a:off x="3990916" y="1427175"/>
            <a:ext cx="4964747" cy="4555156"/>
          </a:xfrm>
          <a:custGeom>
            <a:avLst/>
            <a:gdLst/>
            <a:ahLst/>
            <a:cxnLst/>
            <a:rect l="l" t="t" r="r" b="b"/>
            <a:pathLst>
              <a:path w="4655933" h="4271819">
                <a:moveTo>
                  <a:pt x="0" y="0"/>
                </a:moveTo>
                <a:lnTo>
                  <a:pt x="4655933" y="0"/>
                </a:lnTo>
                <a:lnTo>
                  <a:pt x="4655933" y="4271818"/>
                </a:lnTo>
                <a:lnTo>
                  <a:pt x="0" y="4271818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alphaModFix amt="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0989397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EscuelaIT Duoc UC - Escuela de Informática y Telecomunicaciones Duoc UC - Duoc  UC | LinkedIn">
            <a:extLst>
              <a:ext uri="{FF2B5EF4-FFF2-40B4-BE49-F238E27FC236}">
                <a16:creationId xmlns:a16="http://schemas.microsoft.com/office/drawing/2014/main" id="{523D19A4-B4B3-EAEB-45D9-09ECDD3C13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8904" y="102642"/>
            <a:ext cx="1516759" cy="379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Freeform 5">
            <a:extLst>
              <a:ext uri="{FF2B5EF4-FFF2-40B4-BE49-F238E27FC236}">
                <a16:creationId xmlns:a16="http://schemas.microsoft.com/office/drawing/2014/main" id="{E36EAB3F-1C2C-3257-D21A-A3D0CFBBB4A2}"/>
              </a:ext>
            </a:extLst>
          </p:cNvPr>
          <p:cNvSpPr>
            <a:spLocks noChangeAspect="1"/>
          </p:cNvSpPr>
          <p:nvPr/>
        </p:nvSpPr>
        <p:spPr>
          <a:xfrm>
            <a:off x="4673891" y="137521"/>
            <a:ext cx="4327492" cy="3970474"/>
          </a:xfrm>
          <a:custGeom>
            <a:avLst/>
            <a:gdLst/>
            <a:ahLst/>
            <a:cxnLst/>
            <a:rect l="l" t="t" r="r" b="b"/>
            <a:pathLst>
              <a:path w="4655933" h="4271819">
                <a:moveTo>
                  <a:pt x="0" y="0"/>
                </a:moveTo>
                <a:lnTo>
                  <a:pt x="4655933" y="0"/>
                </a:lnTo>
                <a:lnTo>
                  <a:pt x="4655933" y="4271818"/>
                </a:lnTo>
                <a:lnTo>
                  <a:pt x="0" y="4271818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alphaModFix amt="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6" name="Freeform 5">
            <a:extLst>
              <a:ext uri="{FF2B5EF4-FFF2-40B4-BE49-F238E27FC236}">
                <a16:creationId xmlns:a16="http://schemas.microsoft.com/office/drawing/2014/main" id="{9386F363-1071-4CD5-4235-1B75A7889B3C}"/>
              </a:ext>
            </a:extLst>
          </p:cNvPr>
          <p:cNvSpPr>
            <a:spLocks noChangeAspect="1"/>
          </p:cNvSpPr>
          <p:nvPr/>
        </p:nvSpPr>
        <p:spPr>
          <a:xfrm>
            <a:off x="608326" y="2044514"/>
            <a:ext cx="4221818" cy="3873518"/>
          </a:xfrm>
          <a:custGeom>
            <a:avLst/>
            <a:gdLst/>
            <a:ahLst/>
            <a:cxnLst/>
            <a:rect l="l" t="t" r="r" b="b"/>
            <a:pathLst>
              <a:path w="4655933" h="4271819">
                <a:moveTo>
                  <a:pt x="0" y="0"/>
                </a:moveTo>
                <a:lnTo>
                  <a:pt x="4655933" y="0"/>
                </a:lnTo>
                <a:lnTo>
                  <a:pt x="4655933" y="4271818"/>
                </a:lnTo>
                <a:lnTo>
                  <a:pt x="0" y="4271818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alphaModFix amt="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2DF7058-18C8-84DD-B293-A94F8A213B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4400" dirty="0"/>
              <a:t>ALCANCES Y LIMITACIONES DEL PROYECTO</a:t>
            </a:r>
            <a:endParaRPr lang="es-CL" sz="4400" dirty="0"/>
          </a:p>
        </p:txBody>
      </p:sp>
      <p:sp>
        <p:nvSpPr>
          <p:cNvPr id="22" name="Marcador de texto 21">
            <a:extLst>
              <a:ext uri="{FF2B5EF4-FFF2-40B4-BE49-F238E27FC236}">
                <a16:creationId xmlns:a16="http://schemas.microsoft.com/office/drawing/2014/main" id="{D521FDD8-C2D3-33E7-9E01-C130C3406B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cap="all" dirty="0">
                <a:solidFill>
                  <a:schemeClr val="tx2"/>
                </a:solidFill>
              </a:rPr>
              <a:t>Alcances</a:t>
            </a:r>
          </a:p>
        </p:txBody>
      </p:sp>
      <p:sp>
        <p:nvSpPr>
          <p:cNvPr id="20" name="Marcador de contenido 19">
            <a:extLst>
              <a:ext uri="{FF2B5EF4-FFF2-40B4-BE49-F238E27FC236}">
                <a16:creationId xmlns:a16="http://schemas.microsoft.com/office/drawing/2014/main" id="{DF77AAF9-A1DC-DEED-4DB5-2355E725B0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22960" y="2399463"/>
            <a:ext cx="3703320" cy="3378200"/>
          </a:xfrm>
        </p:spPr>
        <p:txBody>
          <a:bodyPr/>
          <a:lstStyle/>
          <a:p>
            <a:pPr>
              <a:lnSpc>
                <a:spcPct val="10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tx1"/>
                </a:solidFill>
              </a:rPr>
              <a:t> </a:t>
            </a:r>
            <a:r>
              <a:rPr lang="es-ES" sz="1600" dirty="0">
                <a:solidFill>
                  <a:schemeClr val="tx1"/>
                </a:solidFill>
              </a:rPr>
              <a:t>Implementación de módulos claves: gestión de clientes, recetas y órdenes de trabajo.</a:t>
            </a:r>
          </a:p>
          <a:p>
            <a:pPr>
              <a:lnSpc>
                <a:spcPct val="10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s-ES" sz="1600" dirty="0">
                <a:solidFill>
                  <a:schemeClr val="tx1"/>
                </a:solidFill>
              </a:rPr>
              <a:t> Sistema desplegado en Google Cloud </a:t>
            </a:r>
            <a:r>
              <a:rPr lang="es-ES" sz="1600" dirty="0" err="1">
                <a:solidFill>
                  <a:schemeClr val="tx1"/>
                </a:solidFill>
              </a:rPr>
              <a:t>Platform</a:t>
            </a:r>
            <a:r>
              <a:rPr lang="es-ES" sz="160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0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s-ES" sz="1600" dirty="0">
                <a:solidFill>
                  <a:schemeClr val="tx1"/>
                </a:solidFill>
              </a:rPr>
              <a:t> Interfaz de usuario intuitiva diseñada para empleados sin formación técnica.</a:t>
            </a:r>
          </a:p>
        </p:txBody>
      </p:sp>
      <p:sp>
        <p:nvSpPr>
          <p:cNvPr id="23" name="Marcador de texto 22">
            <a:extLst>
              <a:ext uri="{FF2B5EF4-FFF2-40B4-BE49-F238E27FC236}">
                <a16:creationId xmlns:a16="http://schemas.microsoft.com/office/drawing/2014/main" id="{89ACB14D-1179-2733-1BBB-09BEFB257A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s-ES" cap="all" dirty="0">
                <a:solidFill>
                  <a:schemeClr val="tx2"/>
                </a:solidFill>
              </a:rPr>
              <a:t>Limitaciones</a:t>
            </a:r>
          </a:p>
        </p:txBody>
      </p:sp>
      <p:sp>
        <p:nvSpPr>
          <p:cNvPr id="24" name="Marcador de contenido 23">
            <a:extLst>
              <a:ext uri="{FF2B5EF4-FFF2-40B4-BE49-F238E27FC236}">
                <a16:creationId xmlns:a16="http://schemas.microsoft.com/office/drawing/2014/main" id="{8084D8BF-6689-F844-80ED-1935E82C66A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63440" y="2399463"/>
            <a:ext cx="3703320" cy="33782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s-CL" sz="1600" dirty="0">
                <a:solidFill>
                  <a:schemeClr val="tx1"/>
                </a:solidFill>
              </a:rPr>
              <a:t> </a:t>
            </a:r>
            <a:r>
              <a:rPr lang="es-ES" sz="1600" dirty="0">
                <a:solidFill>
                  <a:schemeClr val="tx1"/>
                </a:solidFill>
              </a:rPr>
              <a:t>Equipo reducido, con responsabilidades compartidas entre dos integrantes.</a:t>
            </a:r>
          </a:p>
          <a:p>
            <a:pPr>
              <a:lnSpc>
                <a:spcPct val="10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s-ES" sz="1600" dirty="0">
                <a:solidFill>
                  <a:schemeClr val="tx1"/>
                </a:solidFill>
              </a:rPr>
              <a:t>Restricciones de tiempo para el desarrollo y pruebas exhaustivas.</a:t>
            </a:r>
          </a:p>
          <a:p>
            <a:pPr>
              <a:lnSpc>
                <a:spcPct val="10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s-ES" sz="1600" dirty="0">
                <a:solidFill>
                  <a:schemeClr val="tx1"/>
                </a:solidFill>
              </a:rPr>
              <a:t>Funcionalidades adicionales planificadas quedaron fuera del alcance inicial (como reportes analíticos avanzados).</a:t>
            </a:r>
            <a:endParaRPr lang="es-CL" sz="1600" dirty="0">
              <a:solidFill>
                <a:schemeClr val="tx1"/>
              </a:solidFill>
            </a:endParaRPr>
          </a:p>
        </p:txBody>
      </p:sp>
      <p:sp>
        <p:nvSpPr>
          <p:cNvPr id="5" name="Subtítulo 2">
            <a:extLst>
              <a:ext uri="{FF2B5EF4-FFF2-40B4-BE49-F238E27FC236}">
                <a16:creationId xmlns:a16="http://schemas.microsoft.com/office/drawing/2014/main" id="{BAA9ED18-737E-5D67-8B80-D9ADC8CE6F2E}"/>
              </a:ext>
            </a:extLst>
          </p:cNvPr>
          <p:cNvSpPr txBox="1">
            <a:spLocks/>
          </p:cNvSpPr>
          <p:nvPr/>
        </p:nvSpPr>
        <p:spPr>
          <a:xfrm>
            <a:off x="188337" y="98846"/>
            <a:ext cx="4964747" cy="257272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1000" dirty="0">
                <a:solidFill>
                  <a:schemeClr val="tx1">
                    <a:alpha val="80000"/>
                  </a:schemeClr>
                </a:solidFill>
              </a:rPr>
              <a:t>PROYECTO “SISTEMA DE GESTIÓN DE ÓPTICAS (SGO)”</a:t>
            </a:r>
            <a:endParaRPr lang="es-CL" sz="1000" dirty="0">
              <a:solidFill>
                <a:schemeClr val="tx1">
                  <a:alpha val="80000"/>
                </a:schemeClr>
              </a:solidFill>
            </a:endParaRPr>
          </a:p>
        </p:txBody>
      </p:sp>
      <p:pic>
        <p:nvPicPr>
          <p:cNvPr id="4102" name="Picture 6" descr="Módulos - Iconos gratis de web">
            <a:extLst>
              <a:ext uri="{FF2B5EF4-FFF2-40B4-BE49-F238E27FC236}">
                <a16:creationId xmlns:a16="http://schemas.microsoft.com/office/drawing/2014/main" id="{92D523E6-E249-FA94-BB35-889010CCED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5620" y="4813487"/>
            <a:ext cx="1138725" cy="1138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gcp Vector Icons free download in SVG, PNG Format">
            <a:extLst>
              <a:ext uri="{FF2B5EF4-FFF2-40B4-BE49-F238E27FC236}">
                <a16:creationId xmlns:a16="http://schemas.microsoft.com/office/drawing/2014/main" id="{F85DCDA7-4651-337A-84DE-F87B65F87F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0569" y="4717105"/>
            <a:ext cx="1352276" cy="1352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4" name="Picture 18" descr="Developers - Free people icons">
            <a:extLst>
              <a:ext uri="{FF2B5EF4-FFF2-40B4-BE49-F238E27FC236}">
                <a16:creationId xmlns:a16="http://schemas.microsoft.com/office/drawing/2014/main" id="{4985B9C2-D8B9-F7C1-5356-4C26727C9D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6420" y="4575512"/>
            <a:ext cx="1436400" cy="143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8" name="Picture 22" descr="Clock - Free time and date icons">
            <a:extLst>
              <a:ext uri="{FF2B5EF4-FFF2-40B4-BE49-F238E27FC236}">
                <a16:creationId xmlns:a16="http://schemas.microsoft.com/office/drawing/2014/main" id="{63829CC3-3EBB-199E-E004-7B1BD8E6AF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1369" y="4659357"/>
            <a:ext cx="1436400" cy="143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39219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6" descr="Agile Sprint Process Graphic by Dzone.com">
            <a:extLst>
              <a:ext uri="{FF2B5EF4-FFF2-40B4-BE49-F238E27FC236}">
                <a16:creationId xmlns:a16="http://schemas.microsoft.com/office/drawing/2014/main" id="{4D91AF19-1D98-A060-CE6D-8344FE7FD4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38" b="19811"/>
          <a:stretch/>
        </p:blipFill>
        <p:spPr bwMode="auto">
          <a:xfrm>
            <a:off x="1617379" y="4449076"/>
            <a:ext cx="6153357" cy="176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352367B-7477-9155-3235-749FF43543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4400" dirty="0"/>
              <a:t>METODOLOGÍA DE TRABAJO: SCRUM</a:t>
            </a:r>
            <a:endParaRPr lang="es-CL" sz="4400" dirty="0"/>
          </a:p>
        </p:txBody>
      </p:sp>
      <p:sp>
        <p:nvSpPr>
          <p:cNvPr id="19" name="Marcador de texto 18">
            <a:extLst>
              <a:ext uri="{FF2B5EF4-FFF2-40B4-BE49-F238E27FC236}">
                <a16:creationId xmlns:a16="http://schemas.microsoft.com/office/drawing/2014/main" id="{4EEB39F3-6986-2222-CCC0-F1494BB484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516148"/>
          </a:xfrm>
        </p:spPr>
        <p:txBody>
          <a:bodyPr/>
          <a:lstStyle/>
          <a:p>
            <a:r>
              <a:rPr lang="es-ES" cap="all" dirty="0">
                <a:solidFill>
                  <a:schemeClr val="tx2"/>
                </a:solidFill>
              </a:rPr>
              <a:t>Metodología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8BE7D18-6C63-07E0-9B12-54D9E29592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22960" y="2282343"/>
            <a:ext cx="3703320" cy="367819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s-ES" sz="1600" dirty="0">
                <a:solidFill>
                  <a:srgbClr val="0D0D0D"/>
                </a:solidFill>
              </a:rPr>
              <a:t>Metodología ágil Scrum, lo que permite:</a:t>
            </a:r>
          </a:p>
          <a:p>
            <a:pPr lvl="1">
              <a:lnSpc>
                <a:spcPct val="100000"/>
              </a:lnSpc>
              <a:buClrTx/>
              <a:buFont typeface="Arial" panose="020B0604020202020204" pitchFamily="34" charset="0"/>
              <a:buChar char="•"/>
            </a:pPr>
            <a:r>
              <a:rPr lang="es-ES" sz="1600" dirty="0">
                <a:solidFill>
                  <a:srgbClr val="0D0D0D"/>
                </a:solidFill>
                <a:effectLst/>
              </a:rPr>
              <a:t>Interacciones Rápidas: </a:t>
            </a:r>
            <a:r>
              <a:rPr lang="es-ES" sz="1600" dirty="0">
                <a:solidFill>
                  <a:srgbClr val="0D0D0D"/>
                </a:solidFill>
              </a:rPr>
              <a:t>Ajustes continuos con </a:t>
            </a:r>
            <a:r>
              <a:rPr lang="es-ES" sz="1600" dirty="0" err="1">
                <a:solidFill>
                  <a:srgbClr val="0D0D0D"/>
                </a:solidFill>
              </a:rPr>
              <a:t>feedback</a:t>
            </a:r>
            <a:r>
              <a:rPr lang="es-ES" sz="1600" dirty="0">
                <a:solidFill>
                  <a:srgbClr val="0D0D0D"/>
                </a:solidFill>
              </a:rPr>
              <a:t> del cliente</a:t>
            </a:r>
          </a:p>
          <a:p>
            <a:pPr lvl="1">
              <a:lnSpc>
                <a:spcPct val="100000"/>
              </a:lnSpc>
              <a:buClrTx/>
              <a:buFont typeface="Arial" panose="020B0604020202020204" pitchFamily="34" charset="0"/>
              <a:buChar char="•"/>
            </a:pPr>
            <a:r>
              <a:rPr lang="es-ES" sz="1600" dirty="0">
                <a:solidFill>
                  <a:srgbClr val="0D0D0D"/>
                </a:solidFill>
              </a:rPr>
              <a:t>Gestión Eficiente: Reuniones, herramientas y funciones coordinadas</a:t>
            </a:r>
          </a:p>
          <a:p>
            <a:pPr lvl="1">
              <a:lnSpc>
                <a:spcPct val="100000"/>
              </a:lnSpc>
              <a:buClrTx/>
              <a:buFont typeface="Arial" panose="020B0604020202020204" pitchFamily="34" charset="0"/>
              <a:buChar char="•"/>
            </a:pPr>
            <a:r>
              <a:rPr lang="es-ES" sz="1600" dirty="0">
                <a:solidFill>
                  <a:srgbClr val="0D0D0D"/>
                </a:solidFill>
                <a:effectLst/>
              </a:rPr>
              <a:t>Adaptación al cambio: </a:t>
            </a:r>
            <a:r>
              <a:rPr lang="es-ES" sz="1600" dirty="0">
                <a:solidFill>
                  <a:srgbClr val="0D0D0D"/>
                </a:solidFill>
              </a:rPr>
              <a:t>Ideal para proyectos con requerimientos cambiantes</a:t>
            </a:r>
          </a:p>
          <a:p>
            <a:pPr marL="201168" lvl="1" indent="0">
              <a:lnSpc>
                <a:spcPct val="100000"/>
              </a:lnSpc>
              <a:buClrTx/>
              <a:buNone/>
            </a:pPr>
            <a:endParaRPr lang="es-ES" sz="1600" b="0" dirty="0">
              <a:solidFill>
                <a:srgbClr val="0D0D0D"/>
              </a:solidFill>
              <a:effectLst/>
            </a:endParaRPr>
          </a:p>
          <a:p>
            <a:pPr marL="0" indent="0" algn="l">
              <a:buNone/>
            </a:pPr>
            <a:endParaRPr lang="es-ES" b="0" dirty="0">
              <a:solidFill>
                <a:srgbClr val="0D0D0D"/>
              </a:solidFill>
              <a:effectLst/>
              <a:latin typeface="Segoe UI Variable Text" pitchFamily="2" charset="0"/>
            </a:endParaRPr>
          </a:p>
        </p:txBody>
      </p:sp>
      <p:sp>
        <p:nvSpPr>
          <p:cNvPr id="20" name="Marcador de texto 19">
            <a:extLst>
              <a:ext uri="{FF2B5EF4-FFF2-40B4-BE49-F238E27FC236}">
                <a16:creationId xmlns:a16="http://schemas.microsoft.com/office/drawing/2014/main" id="{02C3DD83-D2B8-F27C-BED8-D192443154C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516148"/>
          </a:xfrm>
        </p:spPr>
        <p:txBody>
          <a:bodyPr/>
          <a:lstStyle/>
          <a:p>
            <a:r>
              <a:rPr lang="es-ES" cap="all" dirty="0">
                <a:solidFill>
                  <a:schemeClr val="tx2"/>
                </a:solidFill>
              </a:rPr>
              <a:t>FASES PRINCIPALES</a:t>
            </a:r>
            <a:endParaRPr lang="es-ES" sz="1600" dirty="0">
              <a:solidFill>
                <a:srgbClr val="0D0D0D"/>
              </a:solidFill>
            </a:endParaRPr>
          </a:p>
        </p:txBody>
      </p:sp>
      <p:sp>
        <p:nvSpPr>
          <p:cNvPr id="21" name="Marcador de contenido 20">
            <a:extLst>
              <a:ext uri="{FF2B5EF4-FFF2-40B4-BE49-F238E27FC236}">
                <a16:creationId xmlns:a16="http://schemas.microsoft.com/office/drawing/2014/main" id="{4F0D6B65-0103-DC6D-5FAF-E36B1CE93DE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63440" y="2362201"/>
            <a:ext cx="3703320" cy="3598334"/>
          </a:xfrm>
        </p:spPr>
        <p:txBody>
          <a:bodyPr>
            <a:normAutofit/>
          </a:bodyPr>
          <a:lstStyle/>
          <a:p>
            <a:pPr lvl="1">
              <a:lnSpc>
                <a:spcPct val="100000"/>
              </a:lnSpc>
              <a:buClrTx/>
              <a:buFont typeface="Arial" panose="020B0604020202020204" pitchFamily="34" charset="0"/>
              <a:buChar char="•"/>
            </a:pPr>
            <a:r>
              <a:rPr lang="es-ES" sz="1600" dirty="0">
                <a:solidFill>
                  <a:srgbClr val="0D0D0D"/>
                </a:solidFill>
              </a:rPr>
              <a:t>Planificación inicial: reunión con cliente, definición de roles y backlog.</a:t>
            </a:r>
          </a:p>
          <a:p>
            <a:pPr lvl="1">
              <a:lnSpc>
                <a:spcPct val="100000"/>
              </a:lnSpc>
              <a:buClrTx/>
              <a:buFont typeface="Arial" panose="020B0604020202020204" pitchFamily="34" charset="0"/>
              <a:buChar char="•"/>
            </a:pPr>
            <a:r>
              <a:rPr lang="es-ES" sz="1600" dirty="0" err="1">
                <a:solidFill>
                  <a:srgbClr val="0D0D0D"/>
                </a:solidFill>
              </a:rPr>
              <a:t>Sprints</a:t>
            </a:r>
            <a:r>
              <a:rPr lang="es-ES" sz="1600" dirty="0">
                <a:solidFill>
                  <a:srgbClr val="0D0D0D"/>
                </a:solidFill>
              </a:rPr>
              <a:t> iterativos: desarrollo de módulos y validaciones con el cliente.</a:t>
            </a:r>
          </a:p>
          <a:p>
            <a:pPr lvl="1">
              <a:lnSpc>
                <a:spcPct val="100000"/>
              </a:lnSpc>
              <a:buClrTx/>
              <a:buFont typeface="Arial" panose="020B0604020202020204" pitchFamily="34" charset="0"/>
              <a:buChar char="•"/>
            </a:pPr>
            <a:r>
              <a:rPr lang="es-ES" sz="1600" dirty="0">
                <a:solidFill>
                  <a:srgbClr val="0D0D0D"/>
                </a:solidFill>
              </a:rPr>
              <a:t>Pruebas y revisiones para mejoras continuas.</a:t>
            </a:r>
          </a:p>
          <a:p>
            <a:endParaRPr lang="es-CL" dirty="0"/>
          </a:p>
        </p:txBody>
      </p:sp>
      <p:pic>
        <p:nvPicPr>
          <p:cNvPr id="4" name="Picture 2" descr="EscuelaIT Duoc UC - Escuela de Informática y Telecomunicaciones Duoc UC - Duoc  UC | LinkedIn">
            <a:extLst>
              <a:ext uri="{FF2B5EF4-FFF2-40B4-BE49-F238E27FC236}">
                <a16:creationId xmlns:a16="http://schemas.microsoft.com/office/drawing/2014/main" id="{1C6B3255-9E66-C6A6-8866-B8937CBC53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8904" y="102642"/>
            <a:ext cx="1516759" cy="379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ubtítulo 2">
            <a:extLst>
              <a:ext uri="{FF2B5EF4-FFF2-40B4-BE49-F238E27FC236}">
                <a16:creationId xmlns:a16="http://schemas.microsoft.com/office/drawing/2014/main" id="{60AF5FAB-47AD-4F5E-EC2C-D9F73AFECB57}"/>
              </a:ext>
            </a:extLst>
          </p:cNvPr>
          <p:cNvSpPr txBox="1">
            <a:spLocks/>
          </p:cNvSpPr>
          <p:nvPr/>
        </p:nvSpPr>
        <p:spPr>
          <a:xfrm>
            <a:off x="188337" y="98846"/>
            <a:ext cx="4964747" cy="257272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1000" dirty="0">
                <a:solidFill>
                  <a:schemeClr val="tx1">
                    <a:alpha val="80000"/>
                  </a:schemeClr>
                </a:solidFill>
              </a:rPr>
              <a:t>PROYECTO “SISTEMA DE GESTIÓN DE ÓPTICAS (SGO)”</a:t>
            </a:r>
            <a:endParaRPr lang="es-CL" sz="1000" dirty="0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876348D7-D182-FEC7-D6A5-5364A0FEC38A}"/>
              </a:ext>
            </a:extLst>
          </p:cNvPr>
          <p:cNvSpPr>
            <a:spLocks noChangeAspect="1"/>
          </p:cNvSpPr>
          <p:nvPr/>
        </p:nvSpPr>
        <p:spPr>
          <a:xfrm>
            <a:off x="4526280" y="592906"/>
            <a:ext cx="4204037" cy="3857204"/>
          </a:xfrm>
          <a:custGeom>
            <a:avLst/>
            <a:gdLst/>
            <a:ahLst/>
            <a:cxnLst/>
            <a:rect l="l" t="t" r="r" b="b"/>
            <a:pathLst>
              <a:path w="4655933" h="4271819">
                <a:moveTo>
                  <a:pt x="0" y="0"/>
                </a:moveTo>
                <a:lnTo>
                  <a:pt x="4655933" y="0"/>
                </a:lnTo>
                <a:lnTo>
                  <a:pt x="4655933" y="4271818"/>
                </a:lnTo>
                <a:lnTo>
                  <a:pt x="0" y="4271818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4">
              <a:alphaModFix amt="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5" name="Freeform 5">
            <a:extLst>
              <a:ext uri="{FF2B5EF4-FFF2-40B4-BE49-F238E27FC236}">
                <a16:creationId xmlns:a16="http://schemas.microsoft.com/office/drawing/2014/main" id="{FAA8E3EE-C989-9B6F-672B-F9A35D0A04C6}"/>
              </a:ext>
            </a:extLst>
          </p:cNvPr>
          <p:cNvSpPr>
            <a:spLocks noChangeAspect="1"/>
          </p:cNvSpPr>
          <p:nvPr/>
        </p:nvSpPr>
        <p:spPr>
          <a:xfrm>
            <a:off x="426594" y="98845"/>
            <a:ext cx="4008928" cy="3678192"/>
          </a:xfrm>
          <a:custGeom>
            <a:avLst/>
            <a:gdLst/>
            <a:ahLst/>
            <a:cxnLst/>
            <a:rect l="l" t="t" r="r" b="b"/>
            <a:pathLst>
              <a:path w="4655933" h="4271819">
                <a:moveTo>
                  <a:pt x="0" y="0"/>
                </a:moveTo>
                <a:lnTo>
                  <a:pt x="4655933" y="0"/>
                </a:lnTo>
                <a:lnTo>
                  <a:pt x="4655933" y="4271818"/>
                </a:lnTo>
                <a:lnTo>
                  <a:pt x="0" y="4271818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4">
              <a:alphaModFix amt="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7089805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Retrospección">
  <a:themeElements>
    <a:clrScheme name="Personalizado 7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FFFFFF"/>
      </a:accent1>
      <a:accent2>
        <a:srgbClr val="157BA3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Retrospecció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ción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D26EA377-59BD-4C9C-9D94-EE8416EE4C79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3186</TotalTime>
  <Words>1133</Words>
  <Application>Microsoft Office PowerPoint</Application>
  <PresentationFormat>Presentación en pantalla (4:3)</PresentationFormat>
  <Paragraphs>165</Paragraphs>
  <Slides>25</Slides>
  <Notes>0</Notes>
  <HiddenSlides>1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25</vt:i4>
      </vt:variant>
    </vt:vector>
  </HeadingPairs>
  <TitlesOfParts>
    <vt:vector size="32" baseType="lpstr">
      <vt:lpstr>Aptos</vt:lpstr>
      <vt:lpstr>Arial</vt:lpstr>
      <vt:lpstr>Calibri</vt:lpstr>
      <vt:lpstr>Calibri Light</vt:lpstr>
      <vt:lpstr>Courier New</vt:lpstr>
      <vt:lpstr>Segoe UI Variable Text</vt:lpstr>
      <vt:lpstr>Retrospección</vt:lpstr>
      <vt:lpstr>PROYECTO “SISTEMA DE GESTIÓN DE ÓPTICAS (SGO)”</vt:lpstr>
      <vt:lpstr>EQUIPO DE TRABAJO  DUALFORCE I.T.</vt:lpstr>
      <vt:lpstr>ÓPTICA CRUZ Y SU CONTEXTO</vt:lpstr>
      <vt:lpstr>ÓPTICA CRUZ Y SU CONTEXTO</vt:lpstr>
      <vt:lpstr>EL PROBLEMA Y LA SOLUCIÓN</vt:lpstr>
      <vt:lpstr>EL PROBLEMA Y LA SOLUCIÓN</vt:lpstr>
      <vt:lpstr>OBJETIVO GENERAL Y ESPECÍFICOS</vt:lpstr>
      <vt:lpstr>ALCANCES Y LIMITACIONES DEL PROYECTO</vt:lpstr>
      <vt:lpstr>METODOLOGÍA DE TRABAJO: SCRUM</vt:lpstr>
      <vt:lpstr>HERRAMIENTAS DE TRABAJO UTILIZADAS</vt:lpstr>
      <vt:lpstr>MICROSOFT PLANNER - GITHUB</vt:lpstr>
      <vt:lpstr>CRONOGRAMA DEL PROYECTO</vt:lpstr>
      <vt:lpstr>CRONOGRAMA DEL PROYECTO</vt:lpstr>
      <vt:lpstr>PATRÓN DE DISEÑO</vt:lpstr>
      <vt:lpstr>ARQUITECTURA DEL SISTEMA</vt:lpstr>
      <vt:lpstr>MODELO DE DATOS</vt:lpstr>
      <vt:lpstr>Presentación de PowerPoint</vt:lpstr>
      <vt:lpstr>TECNOLOGÍAS UTILIZADAS</vt:lpstr>
      <vt:lpstr>DEMOSTRACIÓN DEL RESULTADO DEL PROYECTO</vt:lpstr>
      <vt:lpstr>ANTES Y DESPUÉS</vt:lpstr>
      <vt:lpstr>RESULTADOS OBTENIDOS</vt:lpstr>
      <vt:lpstr>IMPEDIMENT LOGS (OBSTÁCULOS) </vt:lpstr>
      <vt:lpstr>REFLEXIÓN FINAL</vt:lpstr>
      <vt:lpstr>AGRADECIMIENTOS</vt:lpstr>
      <vt:lpstr>GRACIAS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Derek Needham Arnold</dc:creator>
  <cp:lastModifiedBy>Derek Needham Arnold</cp:lastModifiedBy>
  <cp:revision>18</cp:revision>
  <dcterms:created xsi:type="dcterms:W3CDTF">2024-11-27T15:47:50Z</dcterms:created>
  <dcterms:modified xsi:type="dcterms:W3CDTF">2024-12-10T19:42:10Z</dcterms:modified>
</cp:coreProperties>
</file>